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8" r:id="rId5"/>
    <p:sldId id="468" r:id="rId6"/>
    <p:sldId id="508" r:id="rId7"/>
    <p:sldId id="510" r:id="rId8"/>
    <p:sldId id="466" r:id="rId9"/>
    <p:sldId id="257" r:id="rId10"/>
    <p:sldId id="502" r:id="rId11"/>
    <p:sldId id="480" r:id="rId12"/>
    <p:sldId id="431" r:id="rId13"/>
    <p:sldId id="489" r:id="rId14"/>
    <p:sldId id="427" r:id="rId15"/>
    <p:sldId id="506" r:id="rId16"/>
    <p:sldId id="417" r:id="rId17"/>
    <p:sldId id="363" r:id="rId18"/>
    <p:sldId id="483" r:id="rId19"/>
    <p:sldId id="484" r:id="rId20"/>
    <p:sldId id="432" r:id="rId21"/>
    <p:sldId id="467" r:id="rId22"/>
    <p:sldId id="418" r:id="rId23"/>
    <p:sldId id="419" r:id="rId24"/>
    <p:sldId id="469" r:id="rId25"/>
    <p:sldId id="429" r:id="rId26"/>
    <p:sldId id="428" r:id="rId27"/>
    <p:sldId id="494" r:id="rId28"/>
    <p:sldId id="495" r:id="rId29"/>
    <p:sldId id="496" r:id="rId30"/>
    <p:sldId id="499" r:id="rId31"/>
    <p:sldId id="497" r:id="rId32"/>
    <p:sldId id="498" r:id="rId33"/>
    <p:sldId id="487" r:id="rId34"/>
    <p:sldId id="500" r:id="rId35"/>
    <p:sldId id="259" r:id="rId36"/>
    <p:sldId id="434" r:id="rId37"/>
    <p:sldId id="260" r:id="rId38"/>
    <p:sldId id="450" r:id="rId39"/>
    <p:sldId id="443" r:id="rId40"/>
    <p:sldId id="445" r:id="rId41"/>
    <p:sldId id="447" r:id="rId42"/>
    <p:sldId id="446" r:id="rId43"/>
    <p:sldId id="509" r:id="rId44"/>
    <p:sldId id="449" r:id="rId45"/>
    <p:sldId id="471" r:id="rId46"/>
    <p:sldId id="448" r:id="rId47"/>
    <p:sldId id="451" r:id="rId48"/>
    <p:sldId id="433" r:id="rId49"/>
    <p:sldId id="421" r:id="rId50"/>
    <p:sldId id="512" r:id="rId51"/>
    <p:sldId id="420" r:id="rId52"/>
    <p:sldId id="411" r:id="rId53"/>
    <p:sldId id="436" r:id="rId54"/>
    <p:sldId id="423" r:id="rId55"/>
    <p:sldId id="501" r:id="rId56"/>
    <p:sldId id="442" r:id="rId57"/>
    <p:sldId id="455" r:id="rId58"/>
    <p:sldId id="437" r:id="rId59"/>
    <p:sldId id="505" r:id="rId60"/>
    <p:sldId id="485" r:id="rId61"/>
    <p:sldId id="51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15E22-13B5-4270-979F-B4CB2149EB8A}" v="5" dt="2023-07-03T11:25:19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14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BF317AB-7C9D-4C76-8880-BF150C6F5D15}"/>
    <pc:docChg chg="custSel delSld modSld">
      <pc:chgData name="David Barry" userId="bce5ccbc-7b58-49ec-acb4-501dc5ec953d" providerId="ADAL" clId="{2BF317AB-7C9D-4C76-8880-BF150C6F5D15}" dt="2023-07-03T23:12:44.559" v="54"/>
      <pc:docMkLst>
        <pc:docMk/>
      </pc:docMkLst>
      <pc:sldChg chg="addSp delSp modSp modAnim">
        <pc:chgData name="David Barry" userId="bce5ccbc-7b58-49ec-acb4-501dc5ec953d" providerId="ADAL" clId="{2BF317AB-7C9D-4C76-8880-BF150C6F5D15}" dt="2023-07-03T23:12:44.559" v="54"/>
        <pc:sldMkLst>
          <pc:docMk/>
          <pc:sldMk cId="843066730" sldId="451"/>
        </pc:sldMkLst>
        <pc:spChg chg="add del">
          <ac:chgData name="David Barry" userId="bce5ccbc-7b58-49ec-acb4-501dc5ec953d" providerId="ADAL" clId="{2BF317AB-7C9D-4C76-8880-BF150C6F5D15}" dt="2023-07-03T23:11:58.082" v="49"/>
          <ac:spMkLst>
            <pc:docMk/>
            <pc:sldMk cId="843066730" sldId="451"/>
            <ac:spMk id="2" creationId="{E164299C-81D9-48B3-A686-AF14E4642167}"/>
          </ac:spMkLst>
        </pc:spChg>
        <pc:spChg chg="add mod">
          <ac:chgData name="David Barry" userId="bce5ccbc-7b58-49ec-acb4-501dc5ec953d" providerId="ADAL" clId="{2BF317AB-7C9D-4C76-8880-BF150C6F5D15}" dt="2023-07-03T23:11:15.259" v="37" actId="1076"/>
          <ac:spMkLst>
            <pc:docMk/>
            <pc:sldMk cId="843066730" sldId="451"/>
            <ac:spMk id="3" creationId="{3BFAFE2B-FBAA-4AF2-9961-E3A818D7F56D}"/>
          </ac:spMkLst>
        </pc:spChg>
        <pc:spChg chg="add mod">
          <ac:chgData name="David Barry" userId="bce5ccbc-7b58-49ec-acb4-501dc5ec953d" providerId="ADAL" clId="{2BF317AB-7C9D-4C76-8880-BF150C6F5D15}" dt="2023-07-03T23:11:44.709" v="47" actId="1076"/>
          <ac:spMkLst>
            <pc:docMk/>
            <pc:sldMk cId="843066730" sldId="451"/>
            <ac:spMk id="8" creationId="{214D162C-B86A-429D-99B3-F0B89951CAA8}"/>
          </ac:spMkLst>
        </pc:spChg>
        <pc:graphicFrameChg chg="mod">
          <ac:chgData name="David Barry" userId="bce5ccbc-7b58-49ec-acb4-501dc5ec953d" providerId="ADAL" clId="{2BF317AB-7C9D-4C76-8880-BF150C6F5D15}" dt="2023-07-03T23:10:11.099" v="4" actId="767"/>
          <ac:graphicFrameMkLst>
            <pc:docMk/>
            <pc:sldMk cId="843066730" sldId="451"/>
            <ac:graphicFrameMk id="6" creationId="{9B863E40-6E7B-575C-CC8A-DB805A421288}"/>
          </ac:graphicFrameMkLst>
        </pc:graphicFrameChg>
      </pc:sldChg>
      <pc:sldChg chg="del modTransition">
        <pc:chgData name="David Barry" userId="bce5ccbc-7b58-49ec-acb4-501dc5ec953d" providerId="ADAL" clId="{2BF317AB-7C9D-4C76-8880-BF150C6F5D15}" dt="2023-07-03T23:08:15.886" v="2" actId="2696"/>
        <pc:sldMkLst>
          <pc:docMk/>
          <pc:sldMk cId="1823242882" sldId="477"/>
        </pc:sldMkLst>
      </pc:sldChg>
      <pc:sldChg chg="delSp delAnim">
        <pc:chgData name="David Barry" userId="bce5ccbc-7b58-49ec-acb4-501dc5ec953d" providerId="ADAL" clId="{2BF317AB-7C9D-4C76-8880-BF150C6F5D15}" dt="2023-07-03T22:50:31.747" v="0" actId="478"/>
        <pc:sldMkLst>
          <pc:docMk/>
          <pc:sldMk cId="1721903768" sldId="495"/>
        </pc:sldMkLst>
        <pc:spChg chg="del">
          <ac:chgData name="David Barry" userId="bce5ccbc-7b58-49ec-acb4-501dc5ec953d" providerId="ADAL" clId="{2BF317AB-7C9D-4C76-8880-BF150C6F5D15}" dt="2023-07-03T22:50:31.747" v="0" actId="478"/>
          <ac:spMkLst>
            <pc:docMk/>
            <pc:sldMk cId="1721903768" sldId="495"/>
            <ac:spMk id="12" creationId="{05E2DF1B-DCEC-4E3D-A7C8-E0CEFDA62441}"/>
          </ac:spMkLst>
        </pc:spChg>
      </pc:sldChg>
      <pc:sldChg chg="del">
        <pc:chgData name="David Barry" userId="bce5ccbc-7b58-49ec-acb4-501dc5ec953d" providerId="ADAL" clId="{2BF317AB-7C9D-4C76-8880-BF150C6F5D15}" dt="2023-07-03T23:08:40.100" v="3" actId="2696"/>
        <pc:sldMkLst>
          <pc:docMk/>
          <pc:sldMk cId="1173360179" sldId="507"/>
        </pc:sldMkLst>
      </pc:sldChg>
    </pc:docChg>
  </pc:docChgLst>
  <pc:docChgLst>
    <pc:chgData name="David Barry" userId="bce5ccbc-7b58-49ec-acb4-501dc5ec953d" providerId="ADAL" clId="{5E815E22-13B5-4270-979F-B4CB2149EB8A}"/>
    <pc:docChg chg="undo custSel addSld modSld sldOrd">
      <pc:chgData name="David Barry" userId="bce5ccbc-7b58-49ec-acb4-501dc5ec953d" providerId="ADAL" clId="{5E815E22-13B5-4270-979F-B4CB2149EB8A}" dt="2023-07-03T11:25:49.497" v="195" actId="12788"/>
      <pc:docMkLst>
        <pc:docMk/>
      </pc:docMkLst>
      <pc:sldChg chg="ord">
        <pc:chgData name="David Barry" userId="bce5ccbc-7b58-49ec-acb4-501dc5ec953d" providerId="ADAL" clId="{5E815E22-13B5-4270-979F-B4CB2149EB8A}" dt="2023-07-03T11:21:06.097" v="10"/>
        <pc:sldMkLst>
          <pc:docMk/>
          <pc:sldMk cId="1060475274" sldId="468"/>
        </pc:sldMkLst>
      </pc:sldChg>
      <pc:sldChg chg="addSp delSp modSp new mod modClrScheme chgLayout">
        <pc:chgData name="David Barry" userId="bce5ccbc-7b58-49ec-acb4-501dc5ec953d" providerId="ADAL" clId="{5E815E22-13B5-4270-979F-B4CB2149EB8A}" dt="2023-07-03T11:21:38.638" v="15" actId="14100"/>
        <pc:sldMkLst>
          <pc:docMk/>
          <pc:sldMk cId="1053269527" sldId="510"/>
        </pc:sldMkLst>
        <pc:spChg chg="del">
          <ac:chgData name="David Barry" userId="bce5ccbc-7b58-49ec-acb4-501dc5ec953d" providerId="ADAL" clId="{5E815E22-13B5-4270-979F-B4CB2149EB8A}" dt="2023-07-03T11:20:22.717" v="1" actId="700"/>
          <ac:spMkLst>
            <pc:docMk/>
            <pc:sldMk cId="1053269527" sldId="510"/>
            <ac:spMk id="2" creationId="{B51083A9-32B9-3A20-9DE9-2A39BDC6123C}"/>
          </ac:spMkLst>
        </pc:spChg>
        <pc:picChg chg="add mod modCrop">
          <ac:chgData name="David Barry" userId="bce5ccbc-7b58-49ec-acb4-501dc5ec953d" providerId="ADAL" clId="{5E815E22-13B5-4270-979F-B4CB2149EB8A}" dt="2023-07-03T11:20:53.066" v="8" actId="12789"/>
          <ac:picMkLst>
            <pc:docMk/>
            <pc:sldMk cId="1053269527" sldId="510"/>
            <ac:picMk id="4" creationId="{B49F7BBB-4DB5-3FDB-1A2B-68E69E776A8E}"/>
          </ac:picMkLst>
        </pc:picChg>
        <pc:picChg chg="add mod">
          <ac:chgData name="David Barry" userId="bce5ccbc-7b58-49ec-acb4-501dc5ec953d" providerId="ADAL" clId="{5E815E22-13B5-4270-979F-B4CB2149EB8A}" dt="2023-07-03T11:21:38.638" v="15" actId="14100"/>
          <ac:picMkLst>
            <pc:docMk/>
            <pc:sldMk cId="1053269527" sldId="510"/>
            <ac:picMk id="6" creationId="{DBF057F9-DFF0-C177-33FA-DD726A26A65E}"/>
          </ac:picMkLst>
        </pc:picChg>
      </pc:sldChg>
      <pc:sldChg chg="addSp delSp modSp add mod modTransition">
        <pc:chgData name="David Barry" userId="bce5ccbc-7b58-49ec-acb4-501dc5ec953d" providerId="ADAL" clId="{5E815E22-13B5-4270-979F-B4CB2149EB8A}" dt="2023-07-03T11:25:49.497" v="195" actId="12788"/>
        <pc:sldMkLst>
          <pc:docMk/>
          <pc:sldMk cId="1624625013" sldId="511"/>
        </pc:sldMkLst>
        <pc:spChg chg="del">
          <ac:chgData name="David Barry" userId="bce5ccbc-7b58-49ec-acb4-501dc5ec953d" providerId="ADAL" clId="{5E815E22-13B5-4270-979F-B4CB2149EB8A}" dt="2023-07-03T11:22:23.622" v="17" actId="478"/>
          <ac:spMkLst>
            <pc:docMk/>
            <pc:sldMk cId="1624625013" sldId="511"/>
            <ac:spMk id="4" creationId="{B84CDE93-7493-2E76-747A-434730530198}"/>
          </ac:spMkLst>
        </pc:spChg>
        <pc:spChg chg="del mod">
          <ac:chgData name="David Barry" userId="bce5ccbc-7b58-49ec-acb4-501dc5ec953d" providerId="ADAL" clId="{5E815E22-13B5-4270-979F-B4CB2149EB8A}" dt="2023-07-03T11:23:32.134" v="66" actId="478"/>
          <ac:spMkLst>
            <pc:docMk/>
            <pc:sldMk cId="1624625013" sldId="511"/>
            <ac:spMk id="5" creationId="{71E0E2D2-A37E-4D97-898E-4C44823EF25D}"/>
          </ac:spMkLst>
        </pc:spChg>
        <pc:spChg chg="add del mod">
          <ac:chgData name="David Barry" userId="bce5ccbc-7b58-49ec-acb4-501dc5ec953d" providerId="ADAL" clId="{5E815E22-13B5-4270-979F-B4CB2149EB8A}" dt="2023-07-03T11:22:37.486" v="20" actId="478"/>
          <ac:spMkLst>
            <pc:docMk/>
            <pc:sldMk cId="1624625013" sldId="511"/>
            <ac:spMk id="8" creationId="{6FB86591-8CB1-72DF-3845-396F052702E8}"/>
          </ac:spMkLst>
        </pc:spChg>
        <pc:spChg chg="add del mod">
          <ac:chgData name="David Barry" userId="bce5ccbc-7b58-49ec-acb4-501dc5ec953d" providerId="ADAL" clId="{5E815E22-13B5-4270-979F-B4CB2149EB8A}" dt="2023-07-03T11:24:19.245" v="98" actId="478"/>
          <ac:spMkLst>
            <pc:docMk/>
            <pc:sldMk cId="1624625013" sldId="511"/>
            <ac:spMk id="11" creationId="{883C6933-A476-2DB0-F926-DB1DE09B76BC}"/>
          </ac:spMkLst>
        </pc:spChg>
        <pc:spChg chg="mod">
          <ac:chgData name="David Barry" userId="bce5ccbc-7b58-49ec-acb4-501dc5ec953d" providerId="ADAL" clId="{5E815E22-13B5-4270-979F-B4CB2149EB8A}" dt="2023-07-03T11:25:32.523" v="168" actId="14100"/>
          <ac:spMkLst>
            <pc:docMk/>
            <pc:sldMk cId="1624625013" sldId="511"/>
            <ac:spMk id="13" creationId="{A3C10C8F-53B5-35BF-436C-027D0193B43E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15" creationId="{517B6F2B-F35A-63E5-EF92-19B3229FC67B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16" creationId="{FC997813-6FDB-5916-D1D9-5BE6FEB13219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18" creationId="{78A68AAA-FDC8-400F-FD86-5D6D2D0EC7E0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19" creationId="{D01F84CF-5560-9660-DE3D-687782585718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21" creationId="{5EF7A5BE-8B5A-94CB-3D6E-02ADEEF537C2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22" creationId="{C068AE7D-9A1B-01A1-8C7A-1526050302D7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23" creationId="{8136D9FE-3837-3A23-BFC5-43B4737C46AD}"/>
          </ac:spMkLst>
        </pc:spChg>
        <pc:spChg chg="del mod topLvl">
          <ac:chgData name="David Barry" userId="bce5ccbc-7b58-49ec-acb4-501dc5ec953d" providerId="ADAL" clId="{5E815E22-13B5-4270-979F-B4CB2149EB8A}" dt="2023-07-03T11:25:07.517" v="125" actId="478"/>
          <ac:spMkLst>
            <pc:docMk/>
            <pc:sldMk cId="1624625013" sldId="511"/>
            <ac:spMk id="26" creationId="{C678E50C-A473-8167-BAF1-A5A39AF87477}"/>
          </ac:spMkLst>
        </pc:spChg>
        <pc:spChg chg="del mod topLvl">
          <ac:chgData name="David Barry" userId="bce5ccbc-7b58-49ec-acb4-501dc5ec953d" providerId="ADAL" clId="{5E815E22-13B5-4270-979F-B4CB2149EB8A}" dt="2023-07-03T11:25:12.829" v="134" actId="478"/>
          <ac:spMkLst>
            <pc:docMk/>
            <pc:sldMk cId="1624625013" sldId="511"/>
            <ac:spMk id="28" creationId="{3D876E37-8E3F-82DC-C92C-3FA3EF43AF65}"/>
          </ac:spMkLst>
        </pc:spChg>
        <pc:spChg chg="del mod topLvl">
          <ac:chgData name="David Barry" userId="bce5ccbc-7b58-49ec-acb4-501dc5ec953d" providerId="ADAL" clId="{5E815E22-13B5-4270-979F-B4CB2149EB8A}" dt="2023-07-03T11:25:11.761" v="132" actId="478"/>
          <ac:spMkLst>
            <pc:docMk/>
            <pc:sldMk cId="1624625013" sldId="511"/>
            <ac:spMk id="29" creationId="{B4ADEFF9-7931-768F-9CF1-65F3147779BA}"/>
          </ac:spMkLst>
        </pc:spChg>
        <pc:spChg chg="del mod topLvl">
          <ac:chgData name="David Barry" userId="bce5ccbc-7b58-49ec-acb4-501dc5ec953d" providerId="ADAL" clId="{5E815E22-13B5-4270-979F-B4CB2149EB8A}" dt="2023-07-03T11:25:11.213" v="131" actId="478"/>
          <ac:spMkLst>
            <pc:docMk/>
            <pc:sldMk cId="1624625013" sldId="511"/>
            <ac:spMk id="31" creationId="{F2556AB6-AB22-93EA-0EC3-12A7E8D75D44}"/>
          </ac:spMkLst>
        </pc:spChg>
        <pc:spChg chg="del mod topLvl">
          <ac:chgData name="David Barry" userId="bce5ccbc-7b58-49ec-acb4-501dc5ec953d" providerId="ADAL" clId="{5E815E22-13B5-4270-979F-B4CB2149EB8A}" dt="2023-07-03T11:25:10.046" v="129" actId="478"/>
          <ac:spMkLst>
            <pc:docMk/>
            <pc:sldMk cId="1624625013" sldId="511"/>
            <ac:spMk id="32" creationId="{EC5ADBA7-2F47-1BB6-0B39-F1E63273FC72}"/>
          </ac:spMkLst>
        </pc:spChg>
        <pc:spChg chg="del mod topLvl">
          <ac:chgData name="David Barry" userId="bce5ccbc-7b58-49ec-acb4-501dc5ec953d" providerId="ADAL" clId="{5E815E22-13B5-4270-979F-B4CB2149EB8A}" dt="2023-07-03T11:25:10.621" v="130" actId="478"/>
          <ac:spMkLst>
            <pc:docMk/>
            <pc:sldMk cId="1624625013" sldId="511"/>
            <ac:spMk id="34" creationId="{638A71A2-1B1E-0EE1-38F2-5320F01659D5}"/>
          </ac:spMkLst>
        </pc:spChg>
        <pc:spChg chg="del mod topLvl">
          <ac:chgData name="David Barry" userId="bce5ccbc-7b58-49ec-acb4-501dc5ec953d" providerId="ADAL" clId="{5E815E22-13B5-4270-979F-B4CB2149EB8A}" dt="2023-07-03T11:25:09.005" v="127" actId="478"/>
          <ac:spMkLst>
            <pc:docMk/>
            <pc:sldMk cId="1624625013" sldId="511"/>
            <ac:spMk id="35" creationId="{09CAB962-7F88-5FAD-C39F-10746D930BA7}"/>
          </ac:spMkLst>
        </pc:spChg>
        <pc:spChg chg="mod">
          <ac:chgData name="David Barry" userId="bce5ccbc-7b58-49ec-acb4-501dc5ec953d" providerId="ADAL" clId="{5E815E22-13B5-4270-979F-B4CB2149EB8A}" dt="2023-07-03T11:24:27.908" v="99" actId="165"/>
          <ac:spMkLst>
            <pc:docMk/>
            <pc:sldMk cId="1624625013" sldId="511"/>
            <ac:spMk id="36" creationId="{CC518D82-991D-5C03-C2C2-99214DAB886C}"/>
          </ac:spMkLst>
        </pc:spChg>
        <pc:spChg chg="mod">
          <ac:chgData name="David Barry" userId="bce5ccbc-7b58-49ec-acb4-501dc5ec953d" providerId="ADAL" clId="{5E815E22-13B5-4270-979F-B4CB2149EB8A}" dt="2023-07-03T11:24:27.908" v="99" actId="165"/>
          <ac:spMkLst>
            <pc:docMk/>
            <pc:sldMk cId="1624625013" sldId="511"/>
            <ac:spMk id="38" creationId="{6FEA0F59-D649-FA0E-A356-366B40F38654}"/>
          </ac:spMkLst>
        </pc:spChg>
        <pc:spChg chg="mod">
          <ac:chgData name="David Barry" userId="bce5ccbc-7b58-49ec-acb4-501dc5ec953d" providerId="ADAL" clId="{5E815E22-13B5-4270-979F-B4CB2149EB8A}" dt="2023-07-03T11:24:27.908" v="99" actId="165"/>
          <ac:spMkLst>
            <pc:docMk/>
            <pc:sldMk cId="1624625013" sldId="511"/>
            <ac:spMk id="40" creationId="{AF73182B-6435-B3EA-8F06-C3A97311711C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45" creationId="{A5695843-28D4-8183-07D8-D7887125DE49}"/>
          </ac:spMkLst>
        </pc:spChg>
        <pc:spChg chg="mod">
          <ac:chgData name="David Barry" userId="bce5ccbc-7b58-49ec-acb4-501dc5ec953d" providerId="ADAL" clId="{5E815E22-13B5-4270-979F-B4CB2149EB8A}" dt="2023-07-03T11:25:19.707" v="135"/>
          <ac:spMkLst>
            <pc:docMk/>
            <pc:sldMk cId="1624625013" sldId="511"/>
            <ac:spMk id="47" creationId="{6016E908-0141-A5BE-C2E1-08AA73BAE05E}"/>
          </ac:spMkLst>
        </pc:spChg>
        <pc:grpChg chg="add mod">
          <ac:chgData name="David Barry" userId="bce5ccbc-7b58-49ec-acb4-501dc5ec953d" providerId="ADAL" clId="{5E815E22-13B5-4270-979F-B4CB2149EB8A}" dt="2023-07-03T11:25:37.887" v="182" actId="1035"/>
          <ac:grpSpMkLst>
            <pc:docMk/>
            <pc:sldMk cId="1624625013" sldId="511"/>
            <ac:grpSpMk id="12" creationId="{AF3D1983-0999-F4F5-AD40-97B148D3F8EC}"/>
          </ac:grpSpMkLst>
        </pc:grpChg>
        <pc:grpChg chg="mod">
          <ac:chgData name="David Barry" userId="bce5ccbc-7b58-49ec-acb4-501dc5ec953d" providerId="ADAL" clId="{5E815E22-13B5-4270-979F-B4CB2149EB8A}" dt="2023-07-03T11:25:19.707" v="135"/>
          <ac:grpSpMkLst>
            <pc:docMk/>
            <pc:sldMk cId="1624625013" sldId="511"/>
            <ac:grpSpMk id="14" creationId="{4A74148F-1537-2625-A00D-6FCAD1834CAD}"/>
          </ac:grpSpMkLst>
        </pc:grpChg>
        <pc:grpChg chg="mod">
          <ac:chgData name="David Barry" userId="bce5ccbc-7b58-49ec-acb4-501dc5ec953d" providerId="ADAL" clId="{5E815E22-13B5-4270-979F-B4CB2149EB8A}" dt="2023-07-03T11:25:19.707" v="135"/>
          <ac:grpSpMkLst>
            <pc:docMk/>
            <pc:sldMk cId="1624625013" sldId="511"/>
            <ac:grpSpMk id="17" creationId="{67544C27-0081-AE6A-A696-7B6B60D7EAB1}"/>
          </ac:grpSpMkLst>
        </pc:grpChg>
        <pc:grpChg chg="mod">
          <ac:chgData name="David Barry" userId="bce5ccbc-7b58-49ec-acb4-501dc5ec953d" providerId="ADAL" clId="{5E815E22-13B5-4270-979F-B4CB2149EB8A}" dt="2023-07-03T11:25:19.707" v="135"/>
          <ac:grpSpMkLst>
            <pc:docMk/>
            <pc:sldMk cId="1624625013" sldId="511"/>
            <ac:grpSpMk id="20" creationId="{853BCADA-B7CE-4CC1-F23C-208B5D680312}"/>
          </ac:grpSpMkLst>
        </pc:grpChg>
        <pc:grpChg chg="del mod">
          <ac:chgData name="David Barry" userId="bce5ccbc-7b58-49ec-acb4-501dc5ec953d" providerId="ADAL" clId="{5E815E22-13B5-4270-979F-B4CB2149EB8A}" dt="2023-07-03T11:24:27.908" v="99" actId="165"/>
          <ac:grpSpMkLst>
            <pc:docMk/>
            <pc:sldMk cId="1624625013" sldId="511"/>
            <ac:grpSpMk id="25" creationId="{4E7915B3-53FD-5502-B28B-DF50E8DC6FE1}"/>
          </ac:grpSpMkLst>
        </pc:grpChg>
        <pc:grpChg chg="del mod topLvl">
          <ac:chgData name="David Barry" userId="bce5ccbc-7b58-49ec-acb4-501dc5ec953d" providerId="ADAL" clId="{5E815E22-13B5-4270-979F-B4CB2149EB8A}" dt="2023-07-03T11:25:12.333" v="133" actId="478"/>
          <ac:grpSpMkLst>
            <pc:docMk/>
            <pc:sldMk cId="1624625013" sldId="511"/>
            <ac:grpSpMk id="27" creationId="{0EE45DC6-2A7D-B708-CC4B-1FD726241809}"/>
          </ac:grpSpMkLst>
        </pc:grpChg>
        <pc:grpChg chg="del mod topLvl">
          <ac:chgData name="David Barry" userId="bce5ccbc-7b58-49ec-acb4-501dc5ec953d" providerId="ADAL" clId="{5E815E22-13B5-4270-979F-B4CB2149EB8A}" dt="2023-07-03T11:25:09.490" v="128" actId="478"/>
          <ac:grpSpMkLst>
            <pc:docMk/>
            <pc:sldMk cId="1624625013" sldId="511"/>
            <ac:grpSpMk id="30" creationId="{321B0AA3-12AB-7C26-B99A-88BEF69535DE}"/>
          </ac:grpSpMkLst>
        </pc:grpChg>
        <pc:grpChg chg="del mod topLvl">
          <ac:chgData name="David Barry" userId="bce5ccbc-7b58-49ec-acb4-501dc5ec953d" providerId="ADAL" clId="{5E815E22-13B5-4270-979F-B4CB2149EB8A}" dt="2023-07-03T11:25:08.540" v="126" actId="478"/>
          <ac:grpSpMkLst>
            <pc:docMk/>
            <pc:sldMk cId="1624625013" sldId="511"/>
            <ac:grpSpMk id="33" creationId="{C1035DF8-CF37-046F-E22E-246913E65F77}"/>
          </ac:grpSpMkLst>
        </pc:grpChg>
        <pc:picChg chg="add del">
          <ac:chgData name="David Barry" userId="bce5ccbc-7b58-49ec-acb4-501dc5ec953d" providerId="ADAL" clId="{5E815E22-13B5-4270-979F-B4CB2149EB8A}" dt="2023-07-03T11:22:27.894" v="19" actId="478"/>
          <ac:picMkLst>
            <pc:docMk/>
            <pc:sldMk cId="1624625013" sldId="511"/>
            <ac:picMk id="2" creationId="{A02F43A4-0162-0F3F-A37D-79E46A42F2A2}"/>
          </ac:picMkLst>
        </pc:picChg>
        <pc:picChg chg="add mod">
          <ac:chgData name="David Barry" userId="bce5ccbc-7b58-49ec-acb4-501dc5ec953d" providerId="ADAL" clId="{5E815E22-13B5-4270-979F-B4CB2149EB8A}" dt="2023-07-03T11:25:49.497" v="195" actId="12788"/>
          <ac:picMkLst>
            <pc:docMk/>
            <pc:sldMk cId="1624625013" sldId="511"/>
            <ac:picMk id="9" creationId="{C5FFE359-7027-482D-BA39-633FA80E3949}"/>
          </ac:picMkLst>
        </pc:picChg>
        <pc:picChg chg="mod">
          <ac:chgData name="David Barry" userId="bce5ccbc-7b58-49ec-acb4-501dc5ec953d" providerId="ADAL" clId="{5E815E22-13B5-4270-979F-B4CB2149EB8A}" dt="2023-07-03T11:25:19.707" v="135"/>
          <ac:picMkLst>
            <pc:docMk/>
            <pc:sldMk cId="1624625013" sldId="511"/>
            <ac:picMk id="24" creationId="{96401DD9-7D57-D562-BCF9-06DADF2F50C5}"/>
          </ac:picMkLst>
        </pc:picChg>
        <pc:picChg chg="mod">
          <ac:chgData name="David Barry" userId="bce5ccbc-7b58-49ec-acb4-501dc5ec953d" providerId="ADAL" clId="{5E815E22-13B5-4270-979F-B4CB2149EB8A}" dt="2023-07-03T11:24:27.908" v="99" actId="165"/>
          <ac:picMkLst>
            <pc:docMk/>
            <pc:sldMk cId="1624625013" sldId="511"/>
            <ac:picMk id="37" creationId="{24DD53EE-7ED1-4CD2-4C4C-730773818932}"/>
          </ac:picMkLst>
        </pc:picChg>
        <pc:picChg chg="mod">
          <ac:chgData name="David Barry" userId="bce5ccbc-7b58-49ec-acb4-501dc5ec953d" providerId="ADAL" clId="{5E815E22-13B5-4270-979F-B4CB2149EB8A}" dt="2023-07-03T11:24:27.908" v="99" actId="165"/>
          <ac:picMkLst>
            <pc:docMk/>
            <pc:sldMk cId="1624625013" sldId="511"/>
            <ac:picMk id="39" creationId="{C2C432FC-189A-FAD3-77BF-30F1E8242206}"/>
          </ac:picMkLst>
        </pc:picChg>
        <pc:picChg chg="mod">
          <ac:chgData name="David Barry" userId="bce5ccbc-7b58-49ec-acb4-501dc5ec953d" providerId="ADAL" clId="{5E815E22-13B5-4270-979F-B4CB2149EB8A}" dt="2023-07-03T11:24:27.908" v="99" actId="165"/>
          <ac:picMkLst>
            <pc:docMk/>
            <pc:sldMk cId="1624625013" sldId="511"/>
            <ac:picMk id="41" creationId="{96BDD009-F402-76FF-A250-7C2743E75B5C}"/>
          </ac:picMkLst>
        </pc:picChg>
        <pc:picChg chg="mod">
          <ac:chgData name="David Barry" userId="bce5ccbc-7b58-49ec-acb4-501dc5ec953d" providerId="ADAL" clId="{5E815E22-13B5-4270-979F-B4CB2149EB8A}" dt="2023-07-03T11:25:19.707" v="135"/>
          <ac:picMkLst>
            <pc:docMk/>
            <pc:sldMk cId="1624625013" sldId="511"/>
            <ac:picMk id="46" creationId="{EC707E41-0B87-31F4-00E8-2C10612AADAB}"/>
          </ac:picMkLst>
        </pc:picChg>
        <pc:picChg chg="mod">
          <ac:chgData name="David Barry" userId="bce5ccbc-7b58-49ec-acb4-501dc5ec953d" providerId="ADAL" clId="{5E815E22-13B5-4270-979F-B4CB2149EB8A}" dt="2023-07-03T11:25:19.707" v="135"/>
          <ac:picMkLst>
            <pc:docMk/>
            <pc:sldMk cId="1624625013" sldId="511"/>
            <ac:picMk id="48" creationId="{A22A761B-B8D0-53A1-190C-187DAE4205BE}"/>
          </ac:picMkLst>
        </pc:picChg>
      </pc:sldChg>
    </pc:docChg>
  </pc:docChgLst>
  <pc:docChgLst>
    <pc:chgData name="David Barry" userId="bce5ccbc-7b58-49ec-acb4-501dc5ec953d" providerId="ADAL" clId="{641790CB-5B09-4426-849A-644200E102BA}"/>
    <pc:docChg chg="undo custSel modSld">
      <pc:chgData name="David Barry" userId="bce5ccbc-7b58-49ec-acb4-501dc5ec953d" providerId="ADAL" clId="{641790CB-5B09-4426-849A-644200E102BA}" dt="2023-06-28T11:33:14.708" v="659" actId="1036"/>
      <pc:docMkLst>
        <pc:docMk/>
      </pc:docMkLst>
      <pc:sldChg chg="addSp delSp modSp mod">
        <pc:chgData name="David Barry" userId="bce5ccbc-7b58-49ec-acb4-501dc5ec953d" providerId="ADAL" clId="{641790CB-5B09-4426-849A-644200E102BA}" dt="2023-06-28T11:33:14.708" v="659" actId="1036"/>
        <pc:sldMkLst>
          <pc:docMk/>
          <pc:sldMk cId="2353793312" sldId="485"/>
        </pc:sldMkLst>
        <pc:spChg chg="mod">
          <ac:chgData name="David Barry" userId="bce5ccbc-7b58-49ec-acb4-501dc5ec953d" providerId="ADAL" clId="{641790CB-5B09-4426-849A-644200E102BA}" dt="2023-06-28T11:33:14.708" v="659" actId="1036"/>
          <ac:spMkLst>
            <pc:docMk/>
            <pc:sldMk cId="2353793312" sldId="485"/>
            <ac:spMk id="4" creationId="{B84CDE93-7493-2E76-747A-434730530198}"/>
          </ac:spMkLst>
        </pc:spChg>
        <pc:spChg chg="mod">
          <ac:chgData name="David Barry" userId="bce5ccbc-7b58-49ec-acb4-501dc5ec953d" providerId="ADAL" clId="{641790CB-5B09-4426-849A-644200E102BA}" dt="2023-06-28T11:33:14.708" v="659" actId="1036"/>
          <ac:spMkLst>
            <pc:docMk/>
            <pc:sldMk cId="2353793312" sldId="485"/>
            <ac:spMk id="5" creationId="{71E0E2D2-A37E-4D97-898E-4C44823EF25D}"/>
          </ac:spMkLst>
        </pc:spChg>
        <pc:spChg chg="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7" creationId="{73064801-8DC8-EE59-AEF9-BE9262E7F47F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9" creationId="{EE822D48-DCFD-397C-3A64-987FEC9D0721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0" creationId="{16C0C1D8-21FC-BE57-08BB-2090F40FC565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1" creationId="{40A41E1A-D432-1DF3-62D9-45AA004C09A9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2" creationId="{CA99F926-395F-A607-B409-3A3C20C0692C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4" creationId="{34402679-7E90-5901-C93C-1E4AD902C733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6" creationId="{8347CA39-F04F-3DB3-0D75-421D9384EF6E}"/>
          </ac:spMkLst>
        </pc:spChg>
        <pc:picChg chg="del mod">
          <ac:chgData name="David Barry" userId="bce5ccbc-7b58-49ec-acb4-501dc5ec953d" providerId="ADAL" clId="{641790CB-5B09-4426-849A-644200E102BA}" dt="2023-06-28T11:33:00.211" v="608" actId="478"/>
          <ac:picMkLst>
            <pc:docMk/>
            <pc:sldMk cId="2353793312" sldId="485"/>
            <ac:picMk id="8" creationId="{F4B09189-6093-6ECD-FB5E-43888DF84B20}"/>
          </ac:picMkLst>
        </pc:picChg>
      </pc:sldChg>
    </pc:docChg>
  </pc:docChgLst>
  <pc:docChgLst>
    <pc:chgData name="David Barry" userId="bce5ccbc-7b58-49ec-acb4-501dc5ec953d" providerId="ADAL" clId="{4C4E88B8-DE9E-4EF1-88C1-7C2D8992D71B}"/>
    <pc:docChg chg="custSel addSld modSld sldOrd">
      <pc:chgData name="David Barry" userId="bce5ccbc-7b58-49ec-acb4-501dc5ec953d" providerId="ADAL" clId="{4C4E88B8-DE9E-4EF1-88C1-7C2D8992D71B}" dt="2023-07-03T16:52:45.041" v="147"/>
      <pc:docMkLst>
        <pc:docMk/>
      </pc:docMkLst>
      <pc:sldChg chg="modSp">
        <pc:chgData name="David Barry" userId="bce5ccbc-7b58-49ec-acb4-501dc5ec953d" providerId="ADAL" clId="{4C4E88B8-DE9E-4EF1-88C1-7C2D8992D71B}" dt="2023-07-03T16:49:05.621" v="61" actId="20577"/>
        <pc:sldMkLst>
          <pc:docMk/>
          <pc:sldMk cId="2233851579" sldId="420"/>
        </pc:sldMkLst>
        <pc:spChg chg="mod">
          <ac:chgData name="David Barry" userId="bce5ccbc-7b58-49ec-acb4-501dc5ec953d" providerId="ADAL" clId="{4C4E88B8-DE9E-4EF1-88C1-7C2D8992D71B}" dt="2023-07-03T16:49:05.621" v="61" actId="20577"/>
          <ac:spMkLst>
            <pc:docMk/>
            <pc:sldMk cId="2233851579" sldId="420"/>
            <ac:spMk id="4" creationId="{E3096262-BC91-6054-090D-8562F7840CFE}"/>
          </ac:spMkLst>
        </pc:spChg>
        <pc:cxnChg chg="mod">
          <ac:chgData name="David Barry" userId="bce5ccbc-7b58-49ec-acb4-501dc5ec953d" providerId="ADAL" clId="{4C4E88B8-DE9E-4EF1-88C1-7C2D8992D71B}" dt="2023-07-03T16:49:03.195" v="49" actId="20577"/>
          <ac:cxnSpMkLst>
            <pc:docMk/>
            <pc:sldMk cId="2233851579" sldId="420"/>
            <ac:cxnSpMk id="6" creationId="{0C343EAA-97F6-074D-60F2-205460A1982C}"/>
          </ac:cxnSpMkLst>
        </pc:cxnChg>
      </pc:sldChg>
      <pc:sldChg chg="modSp">
        <pc:chgData name="David Barry" userId="bce5ccbc-7b58-49ec-acb4-501dc5ec953d" providerId="ADAL" clId="{4C4E88B8-DE9E-4EF1-88C1-7C2D8992D71B}" dt="2023-07-03T16:52:30.908" v="144" actId="20577"/>
        <pc:sldMkLst>
          <pc:docMk/>
          <pc:sldMk cId="2069219647" sldId="421"/>
        </pc:sldMkLst>
        <pc:spChg chg="mod">
          <ac:chgData name="David Barry" userId="bce5ccbc-7b58-49ec-acb4-501dc5ec953d" providerId="ADAL" clId="{4C4E88B8-DE9E-4EF1-88C1-7C2D8992D71B}" dt="2023-07-03T16:48:55.016" v="40" actId="20577"/>
          <ac:spMkLst>
            <pc:docMk/>
            <pc:sldMk cId="2069219647" sldId="421"/>
            <ac:spMk id="4" creationId="{E3096262-BC91-6054-090D-8562F7840CFE}"/>
          </ac:spMkLst>
        </pc:spChg>
        <pc:spChg chg="mod">
          <ac:chgData name="David Barry" userId="bce5ccbc-7b58-49ec-acb4-501dc5ec953d" providerId="ADAL" clId="{4C4E88B8-DE9E-4EF1-88C1-7C2D8992D71B}" dt="2023-07-03T16:52:30.908" v="144" actId="20577"/>
          <ac:spMkLst>
            <pc:docMk/>
            <pc:sldMk cId="2069219647" sldId="421"/>
            <ac:spMk id="5" creationId="{F107E31D-7A46-9941-29B0-1549253C295D}"/>
          </ac:spMkLst>
        </pc:spChg>
        <pc:cxnChg chg="mod">
          <ac:chgData name="David Barry" userId="bce5ccbc-7b58-49ec-acb4-501dc5ec953d" providerId="ADAL" clId="{4C4E88B8-DE9E-4EF1-88C1-7C2D8992D71B}" dt="2023-07-03T16:48:53.830" v="32" actId="20577"/>
          <ac:cxnSpMkLst>
            <pc:docMk/>
            <pc:sldMk cId="2069219647" sldId="421"/>
            <ac:cxnSpMk id="6" creationId="{0C343EAA-97F6-074D-60F2-205460A1982C}"/>
          </ac:cxnSpMkLst>
        </pc:cxnChg>
        <pc:cxnChg chg="mod">
          <ac:chgData name="David Barry" userId="bce5ccbc-7b58-49ec-acb4-501dc5ec953d" providerId="ADAL" clId="{4C4E88B8-DE9E-4EF1-88C1-7C2D8992D71B}" dt="2023-07-03T16:52:30.329" v="141" actId="20577"/>
          <ac:cxnSpMkLst>
            <pc:docMk/>
            <pc:sldMk cId="2069219647" sldId="421"/>
            <ac:cxnSpMk id="9" creationId="{A3C84B80-15BA-56F7-3AB7-96A4701DA9D5}"/>
          </ac:cxnSpMkLst>
        </pc:cxnChg>
      </pc:sldChg>
      <pc:sldChg chg="modSp">
        <pc:chgData name="David Barry" userId="bce5ccbc-7b58-49ec-acb4-501dc5ec953d" providerId="ADAL" clId="{4C4E88B8-DE9E-4EF1-88C1-7C2D8992D71B}" dt="2023-07-03T16:48:48.615" v="23" actId="20577"/>
        <pc:sldMkLst>
          <pc:docMk/>
          <pc:sldMk cId="529660982" sldId="433"/>
        </pc:sldMkLst>
        <pc:spChg chg="mod">
          <ac:chgData name="David Barry" userId="bce5ccbc-7b58-49ec-acb4-501dc5ec953d" providerId="ADAL" clId="{4C4E88B8-DE9E-4EF1-88C1-7C2D8992D71B}" dt="2023-07-03T16:48:48.615" v="23" actId="20577"/>
          <ac:spMkLst>
            <pc:docMk/>
            <pc:sldMk cId="529660982" sldId="433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4C4E88B8-DE9E-4EF1-88C1-7C2D8992D71B}" dt="2023-07-03T16:42:33.205" v="1"/>
        <pc:sldMkLst>
          <pc:docMk/>
          <pc:sldMk cId="1874868883" sldId="448"/>
        </pc:sldMkLst>
      </pc:sldChg>
      <pc:sldChg chg="modTransition">
        <pc:chgData name="David Barry" userId="bce5ccbc-7b58-49ec-acb4-501dc5ec953d" providerId="ADAL" clId="{4C4E88B8-DE9E-4EF1-88C1-7C2D8992D71B}" dt="2023-07-03T16:12:25.517" v="0"/>
        <pc:sldMkLst>
          <pc:docMk/>
          <pc:sldMk cId="1053269527" sldId="510"/>
        </pc:sldMkLst>
      </pc:sldChg>
      <pc:sldChg chg="addSp delSp modSp add ord delAnim modAnim">
        <pc:chgData name="David Barry" userId="bce5ccbc-7b58-49ec-acb4-501dc5ec953d" providerId="ADAL" clId="{4C4E88B8-DE9E-4EF1-88C1-7C2D8992D71B}" dt="2023-07-03T16:52:45.041" v="147"/>
        <pc:sldMkLst>
          <pc:docMk/>
          <pc:sldMk cId="3726733336" sldId="512"/>
        </pc:sldMkLst>
        <pc:spChg chg="del">
          <ac:chgData name="David Barry" userId="bce5ccbc-7b58-49ec-acb4-501dc5ec953d" providerId="ADAL" clId="{4C4E88B8-DE9E-4EF1-88C1-7C2D8992D71B}" dt="2023-07-03T16:49:24.524" v="65" actId="478"/>
          <ac:spMkLst>
            <pc:docMk/>
            <pc:sldMk cId="3726733336" sldId="512"/>
            <ac:spMk id="2" creationId="{D562B69B-888E-E3DF-EBC5-7AD879780C1A}"/>
          </ac:spMkLst>
        </pc:spChg>
        <pc:spChg chg="del">
          <ac:chgData name="David Barry" userId="bce5ccbc-7b58-49ec-acb4-501dc5ec953d" providerId="ADAL" clId="{4C4E88B8-DE9E-4EF1-88C1-7C2D8992D71B}" dt="2023-07-03T16:49:20.845" v="64" actId="478"/>
          <ac:spMkLst>
            <pc:docMk/>
            <pc:sldMk cId="3726733336" sldId="512"/>
            <ac:spMk id="3" creationId="{A372309D-938E-B566-8388-DC5853D02916}"/>
          </ac:spMkLst>
        </pc:spChg>
        <pc:spChg chg="add del mod">
          <ac:chgData name="David Barry" userId="bce5ccbc-7b58-49ec-acb4-501dc5ec953d" providerId="ADAL" clId="{4C4E88B8-DE9E-4EF1-88C1-7C2D8992D71B}" dt="2023-07-03T16:49:27.035" v="66" actId="478"/>
          <ac:spMkLst>
            <pc:docMk/>
            <pc:sldMk cId="3726733336" sldId="512"/>
            <ac:spMk id="6" creationId="{39210ECA-D964-4A41-9E6B-F874733A06EF}"/>
          </ac:spMkLst>
        </pc:spChg>
        <pc:spChg chg="add mod">
          <ac:chgData name="David Barry" userId="bce5ccbc-7b58-49ec-acb4-501dc5ec953d" providerId="ADAL" clId="{4C4E88B8-DE9E-4EF1-88C1-7C2D8992D71B}" dt="2023-07-03T16:51:46.726" v="102" actId="403"/>
          <ac:spMkLst>
            <pc:docMk/>
            <pc:sldMk cId="3726733336" sldId="512"/>
            <ac:spMk id="7" creationId="{427177E7-4D0F-449D-8C6E-5FEB31EABC4E}"/>
          </ac:spMkLst>
        </pc:spChg>
        <pc:spChg chg="add del mod">
          <ac:chgData name="David Barry" userId="bce5ccbc-7b58-49ec-acb4-501dc5ec953d" providerId="ADAL" clId="{4C4E88B8-DE9E-4EF1-88C1-7C2D8992D71B}" dt="2023-07-03T16:50:48.779" v="83" actId="11529"/>
          <ac:spMkLst>
            <pc:docMk/>
            <pc:sldMk cId="3726733336" sldId="512"/>
            <ac:spMk id="8" creationId="{CCD2334D-B6E3-434D-9EC7-30116F5FAB0B}"/>
          </ac:spMkLst>
        </pc:spChg>
        <pc:spChg chg="add mod">
          <ac:chgData name="David Barry" userId="bce5ccbc-7b58-49ec-acb4-501dc5ec953d" providerId="ADAL" clId="{4C4E88B8-DE9E-4EF1-88C1-7C2D8992D71B}" dt="2023-07-03T16:51:19.653" v="87" actId="1582"/>
          <ac:spMkLst>
            <pc:docMk/>
            <pc:sldMk cId="3726733336" sldId="512"/>
            <ac:spMk id="9" creationId="{E17CC79F-8B2F-48D4-A971-0AC5D273C13F}"/>
          </ac:spMkLst>
        </pc:spChg>
        <pc:spChg chg="add mod">
          <ac:chgData name="David Barry" userId="bce5ccbc-7b58-49ec-acb4-501dc5ec953d" providerId="ADAL" clId="{4C4E88B8-DE9E-4EF1-88C1-7C2D8992D71B}" dt="2023-07-03T16:51:56.743" v="106" actId="14100"/>
          <ac:spMkLst>
            <pc:docMk/>
            <pc:sldMk cId="3726733336" sldId="512"/>
            <ac:spMk id="10" creationId="{0D91F23D-DCF8-45A8-ABDA-5C2CA5ECCA6D}"/>
          </ac:spMkLst>
        </pc:spChg>
      </pc:sldChg>
    </pc:docChg>
  </pc:docChgLst>
  <pc:docChgLst>
    <pc:chgData name="David Barry" userId="bce5ccbc-7b58-49ec-acb4-501dc5ec953d" providerId="ADAL" clId="{7324550A-ED23-4B3A-A255-8F09DA605845}"/>
    <pc:docChg chg="undo custSel addSld delSld modSld sldOrd">
      <pc:chgData name="David Barry" userId="bce5ccbc-7b58-49ec-acb4-501dc5ec953d" providerId="ADAL" clId="{7324550A-ED23-4B3A-A255-8F09DA605845}" dt="2023-06-27T14:31:13.145" v="729"/>
      <pc:docMkLst>
        <pc:docMk/>
      </pc:docMkLst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6383785" sldId="257"/>
        </pc:sldMkLst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9587790" sldId="258"/>
        </pc:sldMkLst>
        <pc:spChg chg="mod">
          <ac:chgData name="David Barry" userId="bce5ccbc-7b58-49ec-acb4-501dc5ec953d" providerId="ADAL" clId="{7324550A-ED23-4B3A-A255-8F09DA605845}" dt="2023-06-20T13:40:47.456" v="37" actId="114"/>
          <ac:spMkLst>
            <pc:docMk/>
            <pc:sldMk cId="19587790" sldId="258"/>
            <ac:spMk id="3" creationId="{2A61496C-55E7-AD9B-D7D0-A8CC2A155426}"/>
          </ac:spMkLst>
        </pc:spChg>
        <pc:picChg chg="add mod">
          <ac:chgData name="David Barry" userId="bce5ccbc-7b58-49ec-acb4-501dc5ec953d" providerId="ADAL" clId="{7324550A-ED23-4B3A-A255-8F09DA605845}" dt="2023-06-20T14:38:16.827" v="142" actId="1076"/>
          <ac:picMkLst>
            <pc:docMk/>
            <pc:sldMk cId="19587790" sldId="258"/>
            <ac:picMk id="7" creationId="{3EB434B1-5B5C-341B-52E9-6927264A631E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02109659" sldId="25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328330044" sldId="26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11200419" sldId="36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124960321" sldId="41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0569851" sldId="41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67484152" sldId="41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47131294" sldId="41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233851579" sldId="42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69219647" sldId="42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86131983" sldId="423"/>
        </pc:sldMkLst>
      </pc:sldChg>
      <pc:sldChg chg="modSp mod modTransition">
        <pc:chgData name="David Barry" userId="bce5ccbc-7b58-49ec-acb4-501dc5ec953d" providerId="ADAL" clId="{7324550A-ED23-4B3A-A255-8F09DA605845}" dt="2023-06-26T16:15:39.343" v="320" actId="12789"/>
        <pc:sldMkLst>
          <pc:docMk/>
          <pc:sldMk cId="3950080147" sldId="427"/>
        </pc:sldMkLst>
        <pc:picChg chg="mod modCrop">
          <ac:chgData name="David Barry" userId="bce5ccbc-7b58-49ec-acb4-501dc5ec953d" providerId="ADAL" clId="{7324550A-ED23-4B3A-A255-8F09DA605845}" dt="2023-06-26T16:15:39.343" v="320" actId="12789"/>
          <ac:picMkLst>
            <pc:docMk/>
            <pc:sldMk cId="3950080147" sldId="427"/>
            <ac:picMk id="3" creationId="{22756C6C-D87B-6342-5BDC-E95AAF46BDBA}"/>
          </ac:picMkLst>
        </pc:picChg>
      </pc:sldChg>
      <pc:sldChg chg="addSp delSp modSp mod modTransition">
        <pc:chgData name="David Barry" userId="bce5ccbc-7b58-49ec-acb4-501dc5ec953d" providerId="ADAL" clId="{7324550A-ED23-4B3A-A255-8F09DA605845}" dt="2023-06-26T16:19:26.485" v="405"/>
        <pc:sldMkLst>
          <pc:docMk/>
          <pc:sldMk cId="3494704365" sldId="428"/>
        </pc:sldMkLst>
        <pc:picChg chg="del">
          <ac:chgData name="David Barry" userId="bce5ccbc-7b58-49ec-acb4-501dc5ec953d" providerId="ADAL" clId="{7324550A-ED23-4B3A-A255-8F09DA605845}" dt="2023-06-26T16:19:11.164" v="358" actId="478"/>
          <ac:picMkLst>
            <pc:docMk/>
            <pc:sldMk cId="3494704365" sldId="428"/>
            <ac:picMk id="2" creationId="{CF4A002E-1049-1476-6AC3-ADB257CB33F7}"/>
          </ac:picMkLst>
        </pc:picChg>
        <pc:picChg chg="add mod">
          <ac:chgData name="David Barry" userId="bce5ccbc-7b58-49ec-acb4-501dc5ec953d" providerId="ADAL" clId="{7324550A-ED23-4B3A-A255-8F09DA605845}" dt="2023-06-26T16:19:22.861" v="404" actId="14100"/>
          <ac:picMkLst>
            <pc:docMk/>
            <pc:sldMk cId="3494704365" sldId="428"/>
            <ac:picMk id="4" creationId="{4DCD6815-FB17-9B14-D24C-BA6A7C3483EA}"/>
          </ac:picMkLst>
        </pc:picChg>
      </pc:sldChg>
      <pc:sldChg chg="modSp mod modTransition">
        <pc:chgData name="David Barry" userId="bce5ccbc-7b58-49ec-acb4-501dc5ec953d" providerId="ADAL" clId="{7324550A-ED23-4B3A-A255-8F09DA605845}" dt="2023-06-26T16:19:03.813" v="357" actId="12789"/>
        <pc:sldMkLst>
          <pc:docMk/>
          <pc:sldMk cId="2398304141" sldId="429"/>
        </pc:sldMkLst>
        <pc:picChg chg="mod modCrop">
          <ac:chgData name="David Barry" userId="bce5ccbc-7b58-49ec-acb4-501dc5ec953d" providerId="ADAL" clId="{7324550A-ED23-4B3A-A255-8F09DA605845}" dt="2023-06-26T16:19:03.813" v="357" actId="12789"/>
          <ac:picMkLst>
            <pc:docMk/>
            <pc:sldMk cId="2398304141" sldId="429"/>
            <ac:picMk id="3" creationId="{ABBFD893-236F-823E-73A2-A36DFE90BA50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35840460" sldId="431"/>
        </pc:sldMkLst>
      </pc:sldChg>
      <pc:sldChg chg="modSp mod modTransition">
        <pc:chgData name="David Barry" userId="bce5ccbc-7b58-49ec-acb4-501dc5ec953d" providerId="ADAL" clId="{7324550A-ED23-4B3A-A255-8F09DA605845}" dt="2023-06-20T14:43:54.747" v="247" actId="20577"/>
        <pc:sldMkLst>
          <pc:docMk/>
          <pc:sldMk cId="401901072" sldId="432"/>
        </pc:sldMkLst>
        <pc:spChg chg="mod">
          <ac:chgData name="David Barry" userId="bce5ccbc-7b58-49ec-acb4-501dc5ec953d" providerId="ADAL" clId="{7324550A-ED23-4B3A-A255-8F09DA605845}" dt="2023-06-20T14:43:54.747" v="247" actId="20577"/>
          <ac:spMkLst>
            <pc:docMk/>
            <pc:sldMk cId="401901072" sldId="43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529660982" sldId="433"/>
        </pc:sldMkLst>
      </pc:sldChg>
      <pc:sldChg chg="modSp mod modTransition">
        <pc:chgData name="David Barry" userId="bce5ccbc-7b58-49ec-acb4-501dc5ec953d" providerId="ADAL" clId="{7324550A-ED23-4B3A-A255-8F09DA605845}" dt="2023-06-20T14:51:37.363" v="252" actId="20577"/>
        <pc:sldMkLst>
          <pc:docMk/>
          <pc:sldMk cId="337275706" sldId="434"/>
        </pc:sldMkLst>
        <pc:spChg chg="mod">
          <ac:chgData name="David Barry" userId="bce5ccbc-7b58-49ec-acb4-501dc5ec953d" providerId="ADAL" clId="{7324550A-ED23-4B3A-A255-8F09DA605845}" dt="2023-06-20T14:51:37.363" v="252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466564482" sldId="43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27447369" sldId="437"/>
        </pc:sldMkLst>
      </pc:sldChg>
      <pc:sldChg chg="modSp mod modTransition">
        <pc:chgData name="David Barry" userId="bce5ccbc-7b58-49ec-acb4-501dc5ec953d" providerId="ADAL" clId="{7324550A-ED23-4B3A-A255-8F09DA605845}" dt="2023-06-20T14:51:53.843" v="257" actId="20577"/>
        <pc:sldMkLst>
          <pc:docMk/>
          <pc:sldMk cId="4233148414" sldId="442"/>
        </pc:sldMkLst>
        <pc:spChg chg="mod">
          <ac:chgData name="David Barry" userId="bce5ccbc-7b58-49ec-acb4-501dc5ec953d" providerId="ADAL" clId="{7324550A-ED23-4B3A-A255-8F09DA605845}" dt="2023-06-20T14:51:53.843" v="257" actId="20577"/>
          <ac:spMkLst>
            <pc:docMk/>
            <pc:sldMk cId="4233148414" sldId="44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2751568" sldId="443"/>
        </pc:sldMkLst>
      </pc:sldChg>
      <pc:sldChg chg="modTransition">
        <pc:chgData name="David Barry" userId="bce5ccbc-7b58-49ec-acb4-501dc5ec953d" providerId="ADAL" clId="{7324550A-ED23-4B3A-A255-8F09DA605845}" dt="2023-06-26T16:22:08.656" v="407"/>
        <pc:sldMkLst>
          <pc:docMk/>
          <pc:sldMk cId="3363986072" sldId="44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43213706" sldId="44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51514894" sldId="447"/>
        </pc:sldMkLst>
      </pc:sldChg>
      <pc:sldChg chg="mod modTransition modShow">
        <pc:chgData name="David Barry" userId="bce5ccbc-7b58-49ec-acb4-501dc5ec953d" providerId="ADAL" clId="{7324550A-ED23-4B3A-A255-8F09DA605845}" dt="2023-06-27T14:27:53.295" v="728" actId="729"/>
        <pc:sldMkLst>
          <pc:docMk/>
          <pc:sldMk cId="1874868883" sldId="448"/>
        </pc:sldMkLst>
      </pc:sldChg>
      <pc:sldChg chg="modSp mod modTransition">
        <pc:chgData name="David Barry" userId="bce5ccbc-7b58-49ec-acb4-501dc5ec953d" providerId="ADAL" clId="{7324550A-ED23-4B3A-A255-8F09DA605845}" dt="2023-06-20T14:51:45.514" v="256" actId="20577"/>
        <pc:sldMkLst>
          <pc:docMk/>
          <pc:sldMk cId="2751904994" sldId="449"/>
        </pc:sldMkLst>
        <pc:spChg chg="mod">
          <ac:chgData name="David Barry" userId="bce5ccbc-7b58-49ec-acb4-501dc5ec953d" providerId="ADAL" clId="{7324550A-ED23-4B3A-A255-8F09DA605845}" dt="2023-06-20T14:51:45.514" v="256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mod modTransition">
        <pc:chgData name="David Barry" userId="bce5ccbc-7b58-49ec-acb4-501dc5ec953d" providerId="ADAL" clId="{7324550A-ED23-4B3A-A255-8F09DA605845}" dt="2023-06-20T14:51:41.658" v="254" actId="20577"/>
        <pc:sldMkLst>
          <pc:docMk/>
          <pc:sldMk cId="3691024571" sldId="450"/>
        </pc:sldMkLst>
        <pc:spChg chg="mod">
          <ac:chgData name="David Barry" userId="bce5ccbc-7b58-49ec-acb4-501dc5ec953d" providerId="ADAL" clId="{7324550A-ED23-4B3A-A255-8F09DA605845}" dt="2023-06-20T14:51:41.658" v="254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843066730" sldId="451"/>
        </pc:sldMkLst>
      </pc:sldChg>
      <pc:sldChg chg="add setBg">
        <pc:chgData name="David Barry" userId="bce5ccbc-7b58-49ec-acb4-501dc5ec953d" providerId="ADAL" clId="{7324550A-ED23-4B3A-A255-8F09DA605845}" dt="2023-06-26T16:47:51.814" v="705"/>
        <pc:sldMkLst>
          <pc:docMk/>
          <pc:sldMk cId="258125226" sldId="45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40956738" sldId="46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918298370" sldId="46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060475274" sldId="468"/>
        </pc:sldMkLst>
      </pc:sldChg>
      <pc:sldChg chg="modSp mod modTransition">
        <pc:chgData name="David Barry" userId="bce5ccbc-7b58-49ec-acb4-501dc5ec953d" providerId="ADAL" clId="{7324550A-ED23-4B3A-A255-8F09DA605845}" dt="2023-06-20T14:44:05.170" v="250" actId="20577"/>
        <pc:sldMkLst>
          <pc:docMk/>
          <pc:sldMk cId="3218199593" sldId="469"/>
        </pc:sldMkLst>
        <pc:spChg chg="mod">
          <ac:chgData name="David Barry" userId="bce5ccbc-7b58-49ec-acb4-501dc5ec953d" providerId="ADAL" clId="{7324550A-ED23-4B3A-A255-8F09DA605845}" dt="2023-06-20T14:44:05.170" v="250" actId="20577"/>
          <ac:spMkLst>
            <pc:docMk/>
            <pc:sldMk cId="3218199593" sldId="469"/>
            <ac:spMk id="2" creationId="{852BA578-4EE0-23CB-C6B7-236DB8AADAE6}"/>
          </ac:spMkLst>
        </pc:spChg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143085662" sldId="471"/>
        </pc:sldMkLst>
        <pc:spChg chg="mod ord">
          <ac:chgData name="David Barry" userId="bce5ccbc-7b58-49ec-acb4-501dc5ec953d" providerId="ADAL" clId="{7324550A-ED23-4B3A-A255-8F09DA605845}" dt="2023-06-20T14:03:26.245" v="72" actId="14100"/>
          <ac:spMkLst>
            <pc:docMk/>
            <pc:sldMk cId="1143085662" sldId="471"/>
            <ac:spMk id="3" creationId="{A372309D-938E-B566-8388-DC5853D02916}"/>
          </ac:spMkLst>
        </pc:spChg>
        <pc:spChg chg="add del mod">
          <ac:chgData name="David Barry" userId="bce5ccbc-7b58-49ec-acb4-501dc5ec953d" providerId="ADAL" clId="{7324550A-ED23-4B3A-A255-8F09DA605845}" dt="2023-06-20T14:03:14.712" v="70" actId="478"/>
          <ac:spMkLst>
            <pc:docMk/>
            <pc:sldMk cId="1143085662" sldId="471"/>
            <ac:spMk id="5" creationId="{5213BDF7-6DFE-017A-D85E-0A349E3455B1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0696016" sldId="48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7719346" sldId="48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17785966" sldId="484"/>
        </pc:sldMkLst>
      </pc:sldChg>
      <pc:sldChg chg="addSp modSp mod modTransition">
        <pc:chgData name="David Barry" userId="bce5ccbc-7b58-49ec-acb4-501dc5ec953d" providerId="ADAL" clId="{7324550A-ED23-4B3A-A255-8F09DA605845}" dt="2023-06-26T16:42:32.978" v="703" actId="115"/>
        <pc:sldMkLst>
          <pc:docMk/>
          <pc:sldMk cId="2353793312" sldId="485"/>
        </pc:sldMkLst>
        <pc:spChg chg="mod">
          <ac:chgData name="David Barry" userId="bce5ccbc-7b58-49ec-acb4-501dc5ec953d" providerId="ADAL" clId="{7324550A-ED23-4B3A-A255-8F09DA605845}" dt="2023-06-26T16:24:17.853" v="464" actId="1035"/>
          <ac:spMkLst>
            <pc:docMk/>
            <pc:sldMk cId="2353793312" sldId="485"/>
            <ac:spMk id="4" creationId="{B84CDE93-7493-2E76-747A-434730530198}"/>
          </ac:spMkLst>
        </pc:spChg>
        <pc:spChg chg="mod">
          <ac:chgData name="David Barry" userId="bce5ccbc-7b58-49ec-acb4-501dc5ec953d" providerId="ADAL" clId="{7324550A-ED23-4B3A-A255-8F09DA605845}" dt="2023-06-26T16:24:17.853" v="464" actId="1035"/>
          <ac:spMkLst>
            <pc:docMk/>
            <pc:sldMk cId="2353793312" sldId="485"/>
            <ac:spMk id="5" creationId="{71E0E2D2-A37E-4D97-898E-4C44823EF25D}"/>
          </ac:spMkLst>
        </pc:spChg>
        <pc:spChg chg="add mod">
          <ac:chgData name="David Barry" userId="bce5ccbc-7b58-49ec-acb4-501dc5ec953d" providerId="ADAL" clId="{7324550A-ED23-4B3A-A255-8F09DA605845}" dt="2023-06-26T16:42:32.978" v="703" actId="115"/>
          <ac:spMkLst>
            <pc:docMk/>
            <pc:sldMk cId="2353793312" sldId="485"/>
            <ac:spMk id="7" creationId="{73064801-8DC8-EE59-AEF9-BE9262E7F47F}"/>
          </ac:spMkLst>
        </pc:sp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2" creationId="{A02F43A4-0162-0F3F-A37D-79E46A42F2A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3" creationId="{A643614E-AED5-337E-0FBB-E1CCD5AA947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6" creationId="{F49280A0-652E-3025-E7BB-41E6AFFD68BB}"/>
          </ac:picMkLst>
        </pc:picChg>
        <pc:picChg chg="add mod">
          <ac:chgData name="David Barry" userId="bce5ccbc-7b58-49ec-acb4-501dc5ec953d" providerId="ADAL" clId="{7324550A-ED23-4B3A-A255-8F09DA605845}" dt="2023-06-26T16:24:13.948" v="433" actId="1036"/>
          <ac:picMkLst>
            <pc:docMk/>
            <pc:sldMk cId="2353793312" sldId="485"/>
            <ac:picMk id="8" creationId="{F4B09189-6093-6ECD-FB5E-43888DF84B20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53710736" sldId="487"/>
        </pc:sldMkLst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365122627" sldId="489"/>
        </pc:sldMkLst>
        <pc:picChg chg="add del mod">
          <ac:chgData name="David Barry" userId="bce5ccbc-7b58-49ec-acb4-501dc5ec953d" providerId="ADAL" clId="{7324550A-ED23-4B3A-A255-8F09DA605845}" dt="2023-06-20T13:45:58.320" v="46" actId="478"/>
          <ac:picMkLst>
            <pc:docMk/>
            <pc:sldMk cId="1365122627" sldId="489"/>
            <ac:picMk id="6" creationId="{1E8C8F97-3506-FAA7-22EB-AEB1A7448195}"/>
          </ac:picMkLst>
        </pc:picChg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346714821" sldId="494"/>
        </pc:sldMkLst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1721903768" sldId="495"/>
        </pc:sldMkLst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2524109871" sldId="496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2400203964" sldId="497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2084929576" sldId="498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1386233812" sldId="49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955832246" sldId="50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3485102" sldId="501"/>
        </pc:sldMkLst>
      </pc:sldChg>
      <pc:sldChg chg="modTransition">
        <pc:chgData name="David Barry" userId="bce5ccbc-7b58-49ec-acb4-501dc5ec953d" providerId="ADAL" clId="{7324550A-ED23-4B3A-A255-8F09DA605845}" dt="2023-06-27T14:31:13.145" v="729"/>
        <pc:sldMkLst>
          <pc:docMk/>
          <pc:sldMk cId="4261130683" sldId="502"/>
        </pc:sldMkLst>
      </pc:sldChg>
      <pc:sldChg chg="addSp modSp new mod modTransition setBg">
        <pc:chgData name="David Barry" userId="bce5ccbc-7b58-49ec-acb4-501dc5ec953d" providerId="ADAL" clId="{7324550A-ED23-4B3A-A255-8F09DA605845}" dt="2023-06-20T14:53:57.843" v="302" actId="20577"/>
        <pc:sldMkLst>
          <pc:docMk/>
          <pc:sldMk cId="2658123401" sldId="505"/>
        </pc:sldMkLst>
        <pc:spChg chg="add mod">
          <ac:chgData name="David Barry" userId="bce5ccbc-7b58-49ec-acb4-501dc5ec953d" providerId="ADAL" clId="{7324550A-ED23-4B3A-A255-8F09DA605845}" dt="2023-06-20T14:53:57.843" v="302" actId="20577"/>
          <ac:spMkLst>
            <pc:docMk/>
            <pc:sldMk cId="2658123401" sldId="505"/>
            <ac:spMk id="5" creationId="{2159C4F3-6AAE-BF5A-FDD0-E354FFDB6605}"/>
          </ac:spMkLst>
        </pc:spChg>
        <pc:picChg chg="add mod">
          <ac:chgData name="David Barry" userId="bce5ccbc-7b58-49ec-acb4-501dc5ec953d" providerId="ADAL" clId="{7324550A-ED23-4B3A-A255-8F09DA605845}" dt="2023-06-20T14:53:39.677" v="289" actId="1036"/>
          <ac:picMkLst>
            <pc:docMk/>
            <pc:sldMk cId="2658123401" sldId="505"/>
            <ac:picMk id="3" creationId="{C451BC10-0B67-5EBC-25DB-3166DDD8A0A0}"/>
          </ac:picMkLst>
        </pc:picChg>
      </pc:sldChg>
      <pc:sldChg chg="addSp modSp add mod modTransition modAnim">
        <pc:chgData name="David Barry" userId="bce5ccbc-7b58-49ec-acb4-501dc5ec953d" providerId="ADAL" clId="{7324550A-ED23-4B3A-A255-8F09DA605845}" dt="2023-06-26T16:17:48.190" v="335" actId="166"/>
        <pc:sldMkLst>
          <pc:docMk/>
          <pc:sldMk cId="2388728085" sldId="506"/>
        </pc:sldMkLst>
        <pc:spChg chg="add mod">
          <ac:chgData name="David Barry" userId="bce5ccbc-7b58-49ec-acb4-501dc5ec953d" providerId="ADAL" clId="{7324550A-ED23-4B3A-A255-8F09DA605845}" dt="2023-06-26T16:17:04.797" v="331"/>
          <ac:spMkLst>
            <pc:docMk/>
            <pc:sldMk cId="2388728085" sldId="506"/>
            <ac:spMk id="4" creationId="{AED4713B-4A37-3859-FA1F-4DF3885DF94F}"/>
          </ac:spMkLst>
        </pc:spChg>
        <pc:picChg chg="add mod">
          <ac:chgData name="David Barry" userId="bce5ccbc-7b58-49ec-acb4-501dc5ec953d" providerId="ADAL" clId="{7324550A-ED23-4B3A-A255-8F09DA605845}" dt="2023-06-26T16:17:04.797" v="331"/>
          <ac:picMkLst>
            <pc:docMk/>
            <pc:sldMk cId="2388728085" sldId="506"/>
            <ac:picMk id="2" creationId="{1DABFAC8-CF2B-2D1E-2895-0E3338DBE896}"/>
          </ac:picMkLst>
        </pc:picChg>
        <pc:picChg chg="mod ord">
          <ac:chgData name="David Barry" userId="bce5ccbc-7b58-49ec-acb4-501dc5ec953d" providerId="ADAL" clId="{7324550A-ED23-4B3A-A255-8F09DA605845}" dt="2023-06-26T16:17:48.190" v="335" actId="166"/>
          <ac:picMkLst>
            <pc:docMk/>
            <pc:sldMk cId="2388728085" sldId="506"/>
            <ac:picMk id="3" creationId="{22756C6C-D87B-6342-5BDC-E95AAF46BDBA}"/>
          </ac:picMkLst>
        </pc:picChg>
        <pc:picChg chg="add mod">
          <ac:chgData name="David Barry" userId="bce5ccbc-7b58-49ec-acb4-501dc5ec953d" providerId="ADAL" clId="{7324550A-ED23-4B3A-A255-8F09DA605845}" dt="2023-06-26T16:17:04.797" v="331"/>
          <ac:picMkLst>
            <pc:docMk/>
            <pc:sldMk cId="2388728085" sldId="506"/>
            <ac:picMk id="9" creationId="{8D8D86AF-607A-E2C1-D1E5-F6BF53981222}"/>
          </ac:picMkLst>
        </pc:pic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5" creationId="{11B45217-503A-3DC8-D9EA-7EA1C8D9C774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6" creationId="{5B4A7AC4-3FB7-F704-406C-4E808C048D16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7" creationId="{0AB1E226-9440-712A-2BC6-E652081C7A32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8" creationId="{AFBE5A0B-1324-50DF-3AC8-697D1EA7CC3D}"/>
          </ac:cxnSpMkLst>
        </pc:cxnChg>
      </pc:sldChg>
    </pc:docChg>
  </pc:docChgLst>
  <pc:docChgLst>
    <pc:chgData name="David Barry" userId="bce5ccbc-7b58-49ec-acb4-501dc5ec953d" providerId="ADAL" clId="{895C9043-826A-4ABD-8101-A9A08458EF19}"/>
    <pc:docChg chg="undo custSel addSld delSld modSld sldOrd">
      <pc:chgData name="David Barry" userId="bce5ccbc-7b58-49ec-acb4-501dc5ec953d" providerId="ADAL" clId="{895C9043-826A-4ABD-8101-A9A08458EF19}" dt="2023-06-29T11:56:37.505" v="1011"/>
      <pc:docMkLst>
        <pc:docMk/>
      </pc:docMkLst>
      <pc:sldChg chg="addSp delSp modSp mod">
        <pc:chgData name="David Barry" userId="bce5ccbc-7b58-49ec-acb4-501dc5ec953d" providerId="ADAL" clId="{895C9043-826A-4ABD-8101-A9A08458EF19}" dt="2023-06-29T11:42:57.211" v="835" actId="1035"/>
        <pc:sldMkLst>
          <pc:docMk/>
          <pc:sldMk cId="19587790" sldId="258"/>
        </pc:sldMkLst>
        <pc:spChg chg="add del mod">
          <ac:chgData name="David Barry" userId="bce5ccbc-7b58-49ec-acb4-501dc5ec953d" providerId="ADAL" clId="{895C9043-826A-4ABD-8101-A9A08458EF19}" dt="2023-06-29T11:41:16.446" v="744" actId="478"/>
          <ac:spMkLst>
            <pc:docMk/>
            <pc:sldMk cId="19587790" sldId="258"/>
            <ac:spMk id="9" creationId="{7A87FA2A-0AF7-AFFD-D2F1-8B3C689EEBB1}"/>
          </ac:spMkLst>
        </pc:spChg>
        <pc:spChg chg="add mod">
          <ac:chgData name="David Barry" userId="bce5ccbc-7b58-49ec-acb4-501dc5ec953d" providerId="ADAL" clId="{895C9043-826A-4ABD-8101-A9A08458EF19}" dt="2023-06-29T11:42:57.211" v="835" actId="1035"/>
          <ac:spMkLst>
            <pc:docMk/>
            <pc:sldMk cId="19587790" sldId="258"/>
            <ac:spMk id="11" creationId="{5D35999B-0231-6E92-9FC6-4D9A82BB1620}"/>
          </ac:spMkLst>
        </pc:spChg>
        <pc:picChg chg="mod">
          <ac:chgData name="David Barry" userId="bce5ccbc-7b58-49ec-acb4-501dc5ec953d" providerId="ADAL" clId="{895C9043-826A-4ABD-8101-A9A08458EF19}" dt="2023-06-29T11:40:25.074" v="738" actId="14100"/>
          <ac:picMkLst>
            <pc:docMk/>
            <pc:sldMk cId="19587790" sldId="258"/>
            <ac:picMk id="7" creationId="{3EB434B1-5B5C-341B-52E9-6927264A631E}"/>
          </ac:picMkLst>
        </pc:picChg>
        <pc:picChg chg="add mod">
          <ac:chgData name="David Barry" userId="bce5ccbc-7b58-49ec-acb4-501dc5ec953d" providerId="ADAL" clId="{895C9043-826A-4ABD-8101-A9A08458EF19}" dt="2023-06-29T11:42:15.838" v="822" actId="1035"/>
          <ac:picMkLst>
            <pc:docMk/>
            <pc:sldMk cId="19587790" sldId="258"/>
            <ac:picMk id="8" creationId="{EB23A638-DF8A-73B3-000E-F664335C010D}"/>
          </ac:picMkLst>
        </pc:picChg>
      </pc:sldChg>
      <pc:sldChg chg="addSp delSp modSp add del mod">
        <pc:chgData name="David Barry" userId="bce5ccbc-7b58-49ec-acb4-501dc5ec953d" providerId="ADAL" clId="{895C9043-826A-4ABD-8101-A9A08458EF19}" dt="2023-06-29T11:45:56.539" v="864" actId="1035"/>
        <pc:sldMkLst>
          <pc:docMk/>
          <pc:sldMk cId="2353793312" sldId="485"/>
        </pc:sldMkLst>
        <pc:spChg chg="mod">
          <ac:chgData name="David Barry" userId="bce5ccbc-7b58-49ec-acb4-501dc5ec953d" providerId="ADAL" clId="{895C9043-826A-4ABD-8101-A9A08458EF19}" dt="2023-06-29T11:38:18.019" v="690" actId="1076"/>
          <ac:spMkLst>
            <pc:docMk/>
            <pc:sldMk cId="2353793312" sldId="485"/>
            <ac:spMk id="5" creationId="{71E0E2D2-A37E-4D97-898E-4C44823EF25D}"/>
          </ac:spMkLst>
        </pc:spChg>
        <pc:spChg chg="del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7" creationId="{73064801-8DC8-EE59-AEF9-BE9262E7F47F}"/>
          </ac:spMkLst>
        </pc:spChg>
        <pc:spChg chg="del mod or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9" creationId="{EE822D48-DCFD-397C-3A64-987FEC9D0721}"/>
          </ac:spMkLst>
        </pc:spChg>
        <pc:spChg chg="del mod or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0" creationId="{16C0C1D8-21FC-BE57-08BB-2090F40FC565}"/>
          </ac:spMkLst>
        </pc:spChg>
        <pc:spChg chg="del mod or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1" creationId="{40A41E1A-D432-1DF3-62D9-45AA004C09A9}"/>
          </ac:spMkLst>
        </pc:spChg>
        <pc:spChg chg="del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2" creationId="{CA99F926-395F-A607-B409-3A3C20C0692C}"/>
          </ac:spMkLst>
        </pc:spChg>
        <pc:spChg chg="del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4" creationId="{34402679-7E90-5901-C93C-1E4AD902C733}"/>
          </ac:spMkLst>
        </pc:spChg>
        <pc:spChg chg="add del mo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5" creationId="{0922771A-E312-B861-C480-FD66468477E9}"/>
          </ac:spMkLst>
        </pc:spChg>
        <pc:spChg chg="del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16" creationId="{8347CA39-F04F-3DB3-0D75-421D9384EF6E}"/>
          </ac:spMkLst>
        </pc:spChg>
        <pc:spChg chg="add del">
          <ac:chgData name="David Barry" userId="bce5ccbc-7b58-49ec-acb4-501dc5ec953d" providerId="ADAL" clId="{895C9043-826A-4ABD-8101-A9A08458EF19}" dt="2023-06-29T11:29:03.830" v="34"/>
          <ac:spMkLst>
            <pc:docMk/>
            <pc:sldMk cId="2353793312" sldId="485"/>
            <ac:spMk id="17" creationId="{26513E5A-DF6E-97AF-D4AA-E36A38CA0D6A}"/>
          </ac:spMkLst>
        </pc:spChg>
        <pc:spChg chg="add del">
          <ac:chgData name="David Barry" userId="bce5ccbc-7b58-49ec-acb4-501dc5ec953d" providerId="ADAL" clId="{895C9043-826A-4ABD-8101-A9A08458EF19}" dt="2023-06-29T11:29:14.035" v="36"/>
          <ac:spMkLst>
            <pc:docMk/>
            <pc:sldMk cId="2353793312" sldId="485"/>
            <ac:spMk id="18" creationId="{779C407A-9233-5C55-4243-3D7E0D163234}"/>
          </ac:spMkLst>
        </pc:spChg>
        <pc:spChg chg="add del mo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21" creationId="{C076D2F1-E2AE-E21C-A5AC-B6D2A4B2E9D5}"/>
          </ac:spMkLst>
        </pc:spChg>
        <pc:spChg chg="add del mod ord">
          <ac:chgData name="David Barry" userId="bce5ccbc-7b58-49ec-acb4-501dc5ec953d" providerId="ADAL" clId="{895C9043-826A-4ABD-8101-A9A08458EF19}" dt="2023-06-29T11:37:55.755" v="655" actId="478"/>
          <ac:spMkLst>
            <pc:docMk/>
            <pc:sldMk cId="2353793312" sldId="485"/>
            <ac:spMk id="22" creationId="{3C1E2025-1875-A32F-A63B-6BC855F2D340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26" creationId="{C678E50C-A473-8167-BAF1-A5A39AF87477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28" creationId="{3D876E37-8E3F-82DC-C92C-3FA3EF43AF65}"/>
          </ac:spMkLst>
        </pc:spChg>
        <pc:spChg chg="mod">
          <ac:chgData name="David Barry" userId="bce5ccbc-7b58-49ec-acb4-501dc5ec953d" providerId="ADAL" clId="{895C9043-826A-4ABD-8101-A9A08458EF19}" dt="2023-06-29T11:37:56.861" v="656"/>
          <ac:spMkLst>
            <pc:docMk/>
            <pc:sldMk cId="2353793312" sldId="485"/>
            <ac:spMk id="29" creationId="{B4ADEFF9-7931-768F-9CF1-65F3147779BA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31" creationId="{F2556AB6-AB22-93EA-0EC3-12A7E8D75D44}"/>
          </ac:spMkLst>
        </pc:spChg>
        <pc:spChg chg="mod">
          <ac:chgData name="David Barry" userId="bce5ccbc-7b58-49ec-acb4-501dc5ec953d" providerId="ADAL" clId="{895C9043-826A-4ABD-8101-A9A08458EF19}" dt="2023-06-29T11:37:56.861" v="656"/>
          <ac:spMkLst>
            <pc:docMk/>
            <pc:sldMk cId="2353793312" sldId="485"/>
            <ac:spMk id="32" creationId="{EC5ADBA7-2F47-1BB6-0B39-F1E63273FC72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34" creationId="{638A71A2-1B1E-0EE1-38F2-5320F01659D5}"/>
          </ac:spMkLst>
        </pc:spChg>
        <pc:spChg chg="mod">
          <ac:chgData name="David Barry" userId="bce5ccbc-7b58-49ec-acb4-501dc5ec953d" providerId="ADAL" clId="{895C9043-826A-4ABD-8101-A9A08458EF19}" dt="2023-06-29T11:37:56.861" v="656"/>
          <ac:spMkLst>
            <pc:docMk/>
            <pc:sldMk cId="2353793312" sldId="485"/>
            <ac:spMk id="35" creationId="{09CAB962-7F88-5FAD-C39F-10746D930BA7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36" creationId="{CC518D82-991D-5C03-C2C2-99214DAB886C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38" creationId="{6FEA0F59-D649-FA0E-A356-366B40F38654}"/>
          </ac:spMkLst>
        </pc:spChg>
        <pc:spChg chg="mod">
          <ac:chgData name="David Barry" userId="bce5ccbc-7b58-49ec-acb4-501dc5ec953d" providerId="ADAL" clId="{895C9043-826A-4ABD-8101-A9A08458EF19}" dt="2023-06-29T11:38:25.365" v="693" actId="404"/>
          <ac:spMkLst>
            <pc:docMk/>
            <pc:sldMk cId="2353793312" sldId="485"/>
            <ac:spMk id="40" creationId="{AF73182B-6435-B3EA-8F06-C3A97311711C}"/>
          </ac:spMkLst>
        </pc:spChg>
        <pc:spChg chg="add mod">
          <ac:chgData name="David Barry" userId="bce5ccbc-7b58-49ec-acb4-501dc5ec953d" providerId="ADAL" clId="{895C9043-826A-4ABD-8101-A9A08458EF19}" dt="2023-06-29T11:45:36.982" v="836"/>
          <ac:spMkLst>
            <pc:docMk/>
            <pc:sldMk cId="2353793312" sldId="485"/>
            <ac:spMk id="44" creationId="{F35D7462-A0A2-EEA0-3F4D-1AED3A131BA9}"/>
          </ac:spMkLst>
        </pc:spChg>
        <pc:grpChg chg="add mod">
          <ac:chgData name="David Barry" userId="bce5ccbc-7b58-49ec-acb4-501dc5ec953d" providerId="ADAL" clId="{895C9043-826A-4ABD-8101-A9A08458EF19}" dt="2023-06-29T11:45:56.539" v="864" actId="1035"/>
          <ac:grpSpMkLst>
            <pc:docMk/>
            <pc:sldMk cId="2353793312" sldId="485"/>
            <ac:grpSpMk id="25" creationId="{4E7915B3-53FD-5502-B28B-DF50E8DC6FE1}"/>
          </ac:grpSpMkLst>
        </pc:grpChg>
        <pc:grpChg chg="mod">
          <ac:chgData name="David Barry" userId="bce5ccbc-7b58-49ec-acb4-501dc5ec953d" providerId="ADAL" clId="{895C9043-826A-4ABD-8101-A9A08458EF19}" dt="2023-06-29T11:37:56.861" v="656"/>
          <ac:grpSpMkLst>
            <pc:docMk/>
            <pc:sldMk cId="2353793312" sldId="485"/>
            <ac:grpSpMk id="27" creationId="{0EE45DC6-2A7D-B708-CC4B-1FD726241809}"/>
          </ac:grpSpMkLst>
        </pc:grpChg>
        <pc:grpChg chg="mod">
          <ac:chgData name="David Barry" userId="bce5ccbc-7b58-49ec-acb4-501dc5ec953d" providerId="ADAL" clId="{895C9043-826A-4ABD-8101-A9A08458EF19}" dt="2023-06-29T11:37:56.861" v="656"/>
          <ac:grpSpMkLst>
            <pc:docMk/>
            <pc:sldMk cId="2353793312" sldId="485"/>
            <ac:grpSpMk id="30" creationId="{321B0AA3-12AB-7C26-B99A-88BEF69535DE}"/>
          </ac:grpSpMkLst>
        </pc:grpChg>
        <pc:grpChg chg="mod">
          <ac:chgData name="David Barry" userId="bce5ccbc-7b58-49ec-acb4-501dc5ec953d" providerId="ADAL" clId="{895C9043-826A-4ABD-8101-A9A08458EF19}" dt="2023-06-29T11:37:56.861" v="656"/>
          <ac:grpSpMkLst>
            <pc:docMk/>
            <pc:sldMk cId="2353793312" sldId="485"/>
            <ac:grpSpMk id="33" creationId="{C1035DF8-CF37-046F-E22E-246913E65F77}"/>
          </ac:grpSpMkLst>
        </pc:grpChg>
        <pc:picChg chg="add del mod">
          <ac:chgData name="David Barry" userId="bce5ccbc-7b58-49ec-acb4-501dc5ec953d" providerId="ADAL" clId="{895C9043-826A-4ABD-8101-A9A08458EF19}" dt="2023-06-29T11:37:55.755" v="655" actId="478"/>
          <ac:picMkLst>
            <pc:docMk/>
            <pc:sldMk cId="2353793312" sldId="485"/>
            <ac:picMk id="13" creationId="{C9F8097C-1944-FF91-CED7-9A0F857CA4F5}"/>
          </ac:picMkLst>
        </pc:picChg>
        <pc:picChg chg="add del mod modCrop">
          <ac:chgData name="David Barry" userId="bce5ccbc-7b58-49ec-acb4-501dc5ec953d" providerId="ADAL" clId="{895C9043-826A-4ABD-8101-A9A08458EF19}" dt="2023-06-29T11:37:55.755" v="655" actId="478"/>
          <ac:picMkLst>
            <pc:docMk/>
            <pc:sldMk cId="2353793312" sldId="485"/>
            <ac:picMk id="20" creationId="{C6450953-2A33-12E7-FFAE-9830125CF28F}"/>
          </ac:picMkLst>
        </pc:picChg>
        <pc:picChg chg="add del mod">
          <ac:chgData name="David Barry" userId="bce5ccbc-7b58-49ec-acb4-501dc5ec953d" providerId="ADAL" clId="{895C9043-826A-4ABD-8101-A9A08458EF19}" dt="2023-06-29T11:37:55.755" v="655" actId="478"/>
          <ac:picMkLst>
            <pc:docMk/>
            <pc:sldMk cId="2353793312" sldId="485"/>
            <ac:picMk id="24" creationId="{F6853B48-12BC-6FE4-CE69-CE90D99204D5}"/>
          </ac:picMkLst>
        </pc:picChg>
        <pc:picChg chg="mod">
          <ac:chgData name="David Barry" userId="bce5ccbc-7b58-49ec-acb4-501dc5ec953d" providerId="ADAL" clId="{895C9043-826A-4ABD-8101-A9A08458EF19}" dt="2023-06-29T11:37:56.861" v="656"/>
          <ac:picMkLst>
            <pc:docMk/>
            <pc:sldMk cId="2353793312" sldId="485"/>
            <ac:picMk id="37" creationId="{24DD53EE-7ED1-4CD2-4C4C-730773818932}"/>
          </ac:picMkLst>
        </pc:picChg>
        <pc:picChg chg="mod">
          <ac:chgData name="David Barry" userId="bce5ccbc-7b58-49ec-acb4-501dc5ec953d" providerId="ADAL" clId="{895C9043-826A-4ABD-8101-A9A08458EF19}" dt="2023-06-29T11:37:56.861" v="656"/>
          <ac:picMkLst>
            <pc:docMk/>
            <pc:sldMk cId="2353793312" sldId="485"/>
            <ac:picMk id="39" creationId="{C2C432FC-189A-FAD3-77BF-30F1E8242206}"/>
          </ac:picMkLst>
        </pc:picChg>
        <pc:picChg chg="mod">
          <ac:chgData name="David Barry" userId="bce5ccbc-7b58-49ec-acb4-501dc5ec953d" providerId="ADAL" clId="{895C9043-826A-4ABD-8101-A9A08458EF19}" dt="2023-06-29T11:37:56.861" v="656"/>
          <ac:picMkLst>
            <pc:docMk/>
            <pc:sldMk cId="2353793312" sldId="485"/>
            <ac:picMk id="41" creationId="{96BDD009-F402-76FF-A250-7C2743E75B5C}"/>
          </ac:picMkLst>
        </pc:picChg>
        <pc:picChg chg="add mod">
          <ac:chgData name="David Barry" userId="bce5ccbc-7b58-49ec-acb4-501dc5ec953d" providerId="ADAL" clId="{895C9043-826A-4ABD-8101-A9A08458EF19}" dt="2023-06-29T11:45:45.837" v="838" actId="554"/>
          <ac:picMkLst>
            <pc:docMk/>
            <pc:sldMk cId="2353793312" sldId="485"/>
            <ac:picMk id="42" creationId="{CC54069D-29FE-EB70-9693-263A3CA2597E}"/>
          </ac:picMkLst>
        </pc:picChg>
        <pc:picChg chg="add mod">
          <ac:chgData name="David Barry" userId="bce5ccbc-7b58-49ec-acb4-501dc5ec953d" providerId="ADAL" clId="{895C9043-826A-4ABD-8101-A9A08458EF19}" dt="2023-06-29T11:45:45.837" v="838" actId="554"/>
          <ac:picMkLst>
            <pc:docMk/>
            <pc:sldMk cId="2353793312" sldId="485"/>
            <ac:picMk id="43" creationId="{BA3860BF-3912-A1EB-890E-EB03A915A00E}"/>
          </ac:picMkLst>
        </pc:picChg>
      </pc:sldChg>
      <pc:sldChg chg="addSp delSp modSp add mod ord">
        <pc:chgData name="David Barry" userId="bce5ccbc-7b58-49ec-acb4-501dc5ec953d" providerId="ADAL" clId="{895C9043-826A-4ABD-8101-A9A08458EF19}" dt="2023-06-29T11:37:32.878" v="652" actId="1038"/>
        <pc:sldMkLst>
          <pc:docMk/>
          <pc:sldMk cId="165586827" sldId="508"/>
        </pc:sldMkLst>
        <pc:spChg chg="del">
          <ac:chgData name="David Barry" userId="bce5ccbc-7b58-49ec-acb4-501dc5ec953d" providerId="ADAL" clId="{895C9043-826A-4ABD-8101-A9A08458EF19}" dt="2023-06-29T11:31:58.405" v="117" actId="478"/>
          <ac:spMkLst>
            <pc:docMk/>
            <pc:sldMk cId="165586827" sldId="508"/>
            <ac:spMk id="4" creationId="{B84CDE93-7493-2E76-747A-434730530198}"/>
          </ac:spMkLst>
        </pc:spChg>
        <pc:spChg chg="del">
          <ac:chgData name="David Barry" userId="bce5ccbc-7b58-49ec-acb4-501dc5ec953d" providerId="ADAL" clId="{895C9043-826A-4ABD-8101-A9A08458EF19}" dt="2023-06-29T11:32:01.853" v="119" actId="478"/>
          <ac:spMkLst>
            <pc:docMk/>
            <pc:sldMk cId="165586827" sldId="508"/>
            <ac:spMk id="5" creationId="{71E0E2D2-A37E-4D97-898E-4C44823EF25D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7" creationId="{73064801-8DC8-EE59-AEF9-BE9262E7F47F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9" creationId="{EE822D48-DCFD-397C-3A64-987FEC9D0721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10" creationId="{16C0C1D8-21FC-BE57-08BB-2090F40FC565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11" creationId="{40A41E1A-D432-1DF3-62D9-45AA004C09A9}"/>
          </ac:spMkLst>
        </pc:spChg>
        <pc:spChg chg="mod">
          <ac:chgData name="David Barry" userId="bce5ccbc-7b58-49ec-acb4-501dc5ec953d" providerId="ADAL" clId="{895C9043-826A-4ABD-8101-A9A08458EF19}" dt="2023-06-29T11:34:33.674" v="392" actId="164"/>
          <ac:spMkLst>
            <pc:docMk/>
            <pc:sldMk cId="165586827" sldId="508"/>
            <ac:spMk id="12" creationId="{CA99F926-395F-A607-B409-3A3C20C0692C}"/>
          </ac:spMkLst>
        </pc:spChg>
        <pc:spChg chg="mod">
          <ac:chgData name="David Barry" userId="bce5ccbc-7b58-49ec-acb4-501dc5ec953d" providerId="ADAL" clId="{895C9043-826A-4ABD-8101-A9A08458EF19}" dt="2023-06-29T11:34:37.608" v="394" actId="164"/>
          <ac:spMkLst>
            <pc:docMk/>
            <pc:sldMk cId="165586827" sldId="508"/>
            <ac:spMk id="14" creationId="{34402679-7E90-5901-C93C-1E4AD902C733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15" creationId="{0922771A-E312-B861-C480-FD66468477E9}"/>
          </ac:spMkLst>
        </pc:spChg>
        <pc:spChg chg="mod">
          <ac:chgData name="David Barry" userId="bce5ccbc-7b58-49ec-acb4-501dc5ec953d" providerId="ADAL" clId="{895C9043-826A-4ABD-8101-A9A08458EF19}" dt="2023-06-29T11:34:41.759" v="396" actId="164"/>
          <ac:spMkLst>
            <pc:docMk/>
            <pc:sldMk cId="165586827" sldId="508"/>
            <ac:spMk id="16" creationId="{8347CA39-F04F-3DB3-0D75-421D9384EF6E}"/>
          </ac:spMkLst>
        </pc:spChg>
        <pc:spChg chg="add del mod">
          <ac:chgData name="David Barry" userId="bce5ccbc-7b58-49ec-acb4-501dc5ec953d" providerId="ADAL" clId="{895C9043-826A-4ABD-8101-A9A08458EF19}" dt="2023-06-29T11:32:00.429" v="118" actId="478"/>
          <ac:spMkLst>
            <pc:docMk/>
            <pc:sldMk cId="165586827" sldId="508"/>
            <ac:spMk id="17" creationId="{1497528C-8658-8219-F9DF-38F950080CA2}"/>
          </ac:spMkLst>
        </pc:spChg>
        <pc:spChg chg="add del mod">
          <ac:chgData name="David Barry" userId="bce5ccbc-7b58-49ec-acb4-501dc5ec953d" providerId="ADAL" clId="{895C9043-826A-4ABD-8101-A9A08458EF19}" dt="2023-06-29T11:32:21.596" v="122" actId="478"/>
          <ac:spMkLst>
            <pc:docMk/>
            <pc:sldMk cId="165586827" sldId="508"/>
            <ac:spMk id="19" creationId="{90BF92DD-938F-E950-2284-53C9CFF311BB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21" creationId="{C076D2F1-E2AE-E21C-A5AC-B6D2A4B2E9D5}"/>
          </ac:spMkLst>
        </pc:spChg>
        <pc:spChg chg="mod">
          <ac:chgData name="David Barry" userId="bce5ccbc-7b58-49ec-acb4-501dc5ec953d" providerId="ADAL" clId="{895C9043-826A-4ABD-8101-A9A08458EF19}" dt="2023-06-29T11:37:14.930" v="624" actId="164"/>
          <ac:spMkLst>
            <pc:docMk/>
            <pc:sldMk cId="165586827" sldId="508"/>
            <ac:spMk id="22" creationId="{3C1E2025-1875-A32F-A63B-6BC855F2D340}"/>
          </ac:spMkLst>
        </pc:spChg>
        <pc:grpChg chg="add mod">
          <ac:chgData name="David Barry" userId="bce5ccbc-7b58-49ec-acb4-501dc5ec953d" providerId="ADAL" clId="{895C9043-826A-4ABD-8101-A9A08458EF19}" dt="2023-06-29T11:37:14.930" v="624" actId="164"/>
          <ac:grpSpMkLst>
            <pc:docMk/>
            <pc:sldMk cId="165586827" sldId="508"/>
            <ac:grpSpMk id="23" creationId="{EE77F6D8-D3BA-5F2C-817A-125381CBBB5B}"/>
          </ac:grpSpMkLst>
        </pc:grpChg>
        <pc:grpChg chg="add mod">
          <ac:chgData name="David Barry" userId="bce5ccbc-7b58-49ec-acb4-501dc5ec953d" providerId="ADAL" clId="{895C9043-826A-4ABD-8101-A9A08458EF19}" dt="2023-06-29T11:37:14.930" v="624" actId="164"/>
          <ac:grpSpMkLst>
            <pc:docMk/>
            <pc:sldMk cId="165586827" sldId="508"/>
            <ac:grpSpMk id="25" creationId="{6995FD83-6E5A-C1BD-99B1-E446D9361F98}"/>
          </ac:grpSpMkLst>
        </pc:grpChg>
        <pc:grpChg chg="add mod">
          <ac:chgData name="David Barry" userId="bce5ccbc-7b58-49ec-acb4-501dc5ec953d" providerId="ADAL" clId="{895C9043-826A-4ABD-8101-A9A08458EF19}" dt="2023-06-29T11:37:14.930" v="624" actId="164"/>
          <ac:grpSpMkLst>
            <pc:docMk/>
            <pc:sldMk cId="165586827" sldId="508"/>
            <ac:grpSpMk id="26" creationId="{FDE6C3F4-B49C-28FF-7FC2-E6E99A139E73}"/>
          </ac:grpSpMkLst>
        </pc:grpChg>
        <pc:grpChg chg="add mod">
          <ac:chgData name="David Barry" userId="bce5ccbc-7b58-49ec-acb4-501dc5ec953d" providerId="ADAL" clId="{895C9043-826A-4ABD-8101-A9A08458EF19}" dt="2023-06-29T11:37:32.878" v="652" actId="1038"/>
          <ac:grpSpMkLst>
            <pc:docMk/>
            <pc:sldMk cId="165586827" sldId="508"/>
            <ac:grpSpMk id="27" creationId="{7E99EAFA-8263-5B72-3401-64B84D77DBD4}"/>
          </ac:grpSpMkLst>
        </pc:grpChg>
        <pc:picChg chg="mod">
          <ac:chgData name="David Barry" userId="bce5ccbc-7b58-49ec-acb4-501dc5ec953d" providerId="ADAL" clId="{895C9043-826A-4ABD-8101-A9A08458EF19}" dt="2023-06-29T11:34:41.759" v="396" actId="164"/>
          <ac:picMkLst>
            <pc:docMk/>
            <pc:sldMk cId="165586827" sldId="508"/>
            <ac:picMk id="13" creationId="{C9F8097C-1944-FF91-CED7-9A0F857CA4F5}"/>
          </ac:picMkLst>
        </pc:picChg>
        <pc:picChg chg="mod ord">
          <ac:chgData name="David Barry" userId="bce5ccbc-7b58-49ec-acb4-501dc5ec953d" providerId="ADAL" clId="{895C9043-826A-4ABD-8101-A9A08458EF19}" dt="2023-06-29T11:34:37.608" v="394" actId="164"/>
          <ac:picMkLst>
            <pc:docMk/>
            <pc:sldMk cId="165586827" sldId="508"/>
            <ac:picMk id="20" creationId="{C6450953-2A33-12E7-FFAE-9830125CF28F}"/>
          </ac:picMkLst>
        </pc:picChg>
        <pc:picChg chg="mod">
          <ac:chgData name="David Barry" userId="bce5ccbc-7b58-49ec-acb4-501dc5ec953d" providerId="ADAL" clId="{895C9043-826A-4ABD-8101-A9A08458EF19}" dt="2023-06-29T11:34:33.674" v="392" actId="164"/>
          <ac:picMkLst>
            <pc:docMk/>
            <pc:sldMk cId="165586827" sldId="508"/>
            <ac:picMk id="24" creationId="{F6853B48-12BC-6FE4-CE69-CE90D99204D5}"/>
          </ac:picMkLst>
        </pc:picChg>
      </pc:sldChg>
      <pc:sldChg chg="addSp delSp modSp add mod modAnim">
        <pc:chgData name="David Barry" userId="bce5ccbc-7b58-49ec-acb4-501dc5ec953d" providerId="ADAL" clId="{895C9043-826A-4ABD-8101-A9A08458EF19}" dt="2023-06-29T11:56:37.505" v="1011"/>
        <pc:sldMkLst>
          <pc:docMk/>
          <pc:sldMk cId="1033243116" sldId="509"/>
        </pc:sldMkLst>
        <pc:spChg chg="del mod">
          <ac:chgData name="David Barry" userId="bce5ccbc-7b58-49ec-acb4-501dc5ec953d" providerId="ADAL" clId="{895C9043-826A-4ABD-8101-A9A08458EF19}" dt="2023-06-29T11:51:47.126" v="891" actId="478"/>
          <ac:spMkLst>
            <pc:docMk/>
            <pc:sldMk cId="1033243116" sldId="509"/>
            <ac:spMk id="2" creationId="{852BA578-4EE0-23CB-C6B7-236DB8AADAE6}"/>
          </ac:spMkLst>
        </pc:spChg>
        <pc:spChg chg="mod">
          <ac:chgData name="David Barry" userId="bce5ccbc-7b58-49ec-acb4-501dc5ec953d" providerId="ADAL" clId="{895C9043-826A-4ABD-8101-A9A08458EF19}" dt="2023-06-29T11:55:15.616" v="1002" actId="1038"/>
          <ac:spMkLst>
            <pc:docMk/>
            <pc:sldMk cId="1033243116" sldId="509"/>
            <ac:spMk id="3" creationId="{D4E0178F-5CD2-255E-4E29-019CFE490999}"/>
          </ac:spMkLst>
        </pc:spChg>
        <pc:spChg chg="add del mod">
          <ac:chgData name="David Barry" userId="bce5ccbc-7b58-49ec-acb4-501dc5ec953d" providerId="ADAL" clId="{895C9043-826A-4ABD-8101-A9A08458EF19}" dt="2023-06-29T11:51:50.015" v="892" actId="478"/>
          <ac:spMkLst>
            <pc:docMk/>
            <pc:sldMk cId="1033243116" sldId="509"/>
            <ac:spMk id="5" creationId="{2CD069C7-28B1-1A52-AE4B-BE7661CB68BC}"/>
          </ac:spMkLst>
        </pc:spChg>
        <pc:graphicFrameChg chg="add mod modGraphic">
          <ac:chgData name="David Barry" userId="bce5ccbc-7b58-49ec-acb4-501dc5ec953d" providerId="ADAL" clId="{895C9043-826A-4ABD-8101-A9A08458EF19}" dt="2023-06-29T11:56:12.031" v="1008" actId="1076"/>
          <ac:graphicFrameMkLst>
            <pc:docMk/>
            <pc:sldMk cId="1033243116" sldId="509"/>
            <ac:graphicFrameMk id="6" creationId="{F738A542-2BD8-795E-CA0C-00EC98ECDDA0}"/>
          </ac:graphicFrameMkLst>
        </pc:graphicFrameChg>
      </pc:sldChg>
    </pc:docChg>
  </pc:docChgLst>
  <pc:docChgLst>
    <pc:chgData name="David Barry" userId="bce5ccbc-7b58-49ec-acb4-501dc5ec953d" providerId="ADAL" clId="{4C77EF60-4DA5-40FB-ADBC-8C28BD4F2F16}"/>
    <pc:docChg chg="modSld">
      <pc:chgData name="David Barry" userId="bce5ccbc-7b58-49ec-acb4-501dc5ec953d" providerId="ADAL" clId="{4C77EF60-4DA5-40FB-ADBC-8C28BD4F2F16}" dt="2023-06-28T13:01:55.266" v="1"/>
      <pc:docMkLst>
        <pc:docMk/>
      </pc:docMkLst>
    </pc:docChg>
  </pc:docChgLst>
  <pc:docChgLst>
    <pc:chgData name="David Barry" userId="bce5ccbc-7b58-49ec-acb4-501dc5ec953d" providerId="ADAL" clId="{0C0FB6D8-E0DB-460B-B6DB-BD0BA7308396}"/>
    <pc:docChg chg="undo custSel modSld">
      <pc:chgData name="David Barry" userId="bce5ccbc-7b58-49ec-acb4-501dc5ec953d" providerId="ADAL" clId="{0C0FB6D8-E0DB-460B-B6DB-BD0BA7308396}" dt="2023-06-29T12:57:08.865" v="186" actId="1035"/>
      <pc:docMkLst>
        <pc:docMk/>
      </pc:docMkLst>
      <pc:sldChg chg="addSp modSp">
        <pc:chgData name="David Barry" userId="bce5ccbc-7b58-49ec-acb4-501dc5ec953d" providerId="ADAL" clId="{0C0FB6D8-E0DB-460B-B6DB-BD0BA7308396}" dt="2023-06-29T12:57:08.865" v="186" actId="1035"/>
        <pc:sldMkLst>
          <pc:docMk/>
          <pc:sldMk cId="165586827" sldId="508"/>
        </pc:sldMkLst>
        <pc:spChg chg="add mod">
          <ac:chgData name="David Barry" userId="bce5ccbc-7b58-49ec-acb4-501dc5ec953d" providerId="ADAL" clId="{0C0FB6D8-E0DB-460B-B6DB-BD0BA7308396}" dt="2023-06-29T12:57:08.865" v="186" actId="1035"/>
          <ac:spMkLst>
            <pc:docMk/>
            <pc:sldMk cId="165586827" sldId="508"/>
            <ac:spMk id="4" creationId="{79368DCB-9C21-46A0-858D-4829F7B2358D}"/>
          </ac:spMkLst>
        </pc:spChg>
        <pc:spChg chg="mod">
          <ac:chgData name="David Barry" userId="bce5ccbc-7b58-49ec-acb4-501dc5ec953d" providerId="ADAL" clId="{0C0FB6D8-E0DB-460B-B6DB-BD0BA7308396}" dt="2023-06-29T12:54:57.908" v="32" actId="20577"/>
          <ac:spMkLst>
            <pc:docMk/>
            <pc:sldMk cId="165586827" sldId="508"/>
            <ac:spMk id="7" creationId="{73064801-8DC8-EE59-AEF9-BE9262E7F47F}"/>
          </ac:spMkLst>
        </pc:spChg>
        <pc:grpChg chg="mod">
          <ac:chgData name="David Barry" userId="bce5ccbc-7b58-49ec-acb4-501dc5ec953d" providerId="ADAL" clId="{0C0FB6D8-E0DB-460B-B6DB-BD0BA7308396}" dt="2023-06-29T12:56:24.722" v="126" actId="1036"/>
          <ac:grpSpMkLst>
            <pc:docMk/>
            <pc:sldMk cId="165586827" sldId="508"/>
            <ac:grpSpMk id="27" creationId="{7E99EAFA-8263-5B72-3401-64B84D77DBD4}"/>
          </ac:grpSpMkLst>
        </pc:grpChg>
        <pc:picChg chg="mod">
          <ac:chgData name="David Barry" userId="bce5ccbc-7b58-49ec-acb4-501dc5ec953d" providerId="ADAL" clId="{0C0FB6D8-E0DB-460B-B6DB-BD0BA7308396}" dt="2023-06-29T12:55:40.069" v="59" actId="1076"/>
          <ac:picMkLst>
            <pc:docMk/>
            <pc:sldMk cId="165586827" sldId="508"/>
            <ac:picMk id="2" creationId="{A02F43A4-0162-0F3F-A37D-79E46A42F2A2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4.png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4.png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4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4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4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4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4"/>
      <dgm:spPr/>
    </dgm:pt>
    <dgm:pt modelId="{52F02702-315D-4F12-A9C4-5B6A2DBB5C60}" type="pres">
      <dgm:prSet presAssocID="{C99194EF-ABFA-439D-94DF-F65AE492FAB4}" presName="arrowWedge2" presStyleLbl="fgSibTrans2D1" presStyleIdx="1" presStyleCnt="4"/>
      <dgm:spPr/>
    </dgm:pt>
    <dgm:pt modelId="{87E2E962-7F3E-414E-87A7-201B9394E92A}" type="pres">
      <dgm:prSet presAssocID="{3C362A7D-54B3-4646-8E7F-62A21F43C1F0}" presName="arrowWedge3" presStyleLbl="fgSibTrans2D1" presStyleIdx="2" presStyleCnt="4"/>
      <dgm:spPr/>
    </dgm:pt>
    <dgm:pt modelId="{63E2C193-9A47-4439-8931-CFAB8FB7C732}" type="pres">
      <dgm:prSet presAssocID="{ECDC8D89-0E79-4385-822B-173DCC5ABDF2}" presName="arrowWedge4" presStyleLbl="fgSibTrans2D1" presStyleIdx="3" presStyleCnt="4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B215B73A-A1FF-4EF2-A4DD-960CBCF0A9B9}" type="presParOf" srcId="{D200749B-1E4F-4E17-8224-466994C739F9}" destId="{3F382CB9-2C58-4883-8C55-4D013BDE730A}" srcOrd="16" destOrd="0" presId="urn:microsoft.com/office/officeart/2005/8/layout/cycle8"/>
    <dgm:cxn modelId="{A0BD87EB-F385-4748-81BF-17E01A3CF78F}" type="presParOf" srcId="{D200749B-1E4F-4E17-8224-466994C739F9}" destId="{52F02702-315D-4F12-A9C4-5B6A2DBB5C60}" srcOrd="17" destOrd="0" presId="urn:microsoft.com/office/officeart/2005/8/layout/cycle8"/>
    <dgm:cxn modelId="{E1CEEB40-AB02-43DE-8028-0A16A3E12478}" type="presParOf" srcId="{D200749B-1E4F-4E17-8224-466994C739F9}" destId="{87E2E962-7F3E-414E-87A7-201B9394E92A}" srcOrd="18" destOrd="0" presId="urn:microsoft.com/office/officeart/2005/8/layout/cycle8"/>
    <dgm:cxn modelId="{BA8D1420-2300-48F7-9734-C4063CB20169}" type="presParOf" srcId="{D200749B-1E4F-4E17-8224-466994C739F9}" destId="{63E2C193-9A47-4439-8931-CFAB8FB7C73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2400" dirty="0"/>
            <a:t>DESPAIR</a:t>
          </a:r>
          <a:endParaRPr lang="en-GB" sz="2800" dirty="0"/>
        </a:p>
        <a:p>
          <a:endParaRPr lang="en-GB" sz="28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GB" sz="2400" dirty="0"/>
            <a:t>GLIMMER OF HOPE</a:t>
          </a:r>
          <a:endParaRPr lang="en-GB" sz="2800" dirty="0"/>
        </a:p>
        <a:p>
          <a:endParaRPr lang="en-GB" sz="24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16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16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16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16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16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16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16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16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16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16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16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16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4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4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4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4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4"/>
      <dgm:spPr/>
    </dgm:pt>
    <dgm:pt modelId="{52F02702-315D-4F12-A9C4-5B6A2DBB5C60}" type="pres">
      <dgm:prSet presAssocID="{C99194EF-ABFA-439D-94DF-F65AE492FAB4}" presName="arrowWedge2" presStyleLbl="fgSibTrans2D1" presStyleIdx="1" presStyleCnt="4"/>
      <dgm:spPr/>
    </dgm:pt>
    <dgm:pt modelId="{87E2E962-7F3E-414E-87A7-201B9394E92A}" type="pres">
      <dgm:prSet presAssocID="{3C362A7D-54B3-4646-8E7F-62A21F43C1F0}" presName="arrowWedge3" presStyleLbl="fgSibTrans2D1" presStyleIdx="2" presStyleCnt="4"/>
      <dgm:spPr/>
    </dgm:pt>
    <dgm:pt modelId="{63E2C193-9A47-4439-8931-CFAB8FB7C732}" type="pres">
      <dgm:prSet presAssocID="{ECDC8D89-0E79-4385-822B-173DCC5ABDF2}" presName="arrowWedge4" presStyleLbl="fgSibTrans2D1" presStyleIdx="3" presStyleCnt="4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B215B73A-A1FF-4EF2-A4DD-960CBCF0A9B9}" type="presParOf" srcId="{D200749B-1E4F-4E17-8224-466994C739F9}" destId="{3F382CB9-2C58-4883-8C55-4D013BDE730A}" srcOrd="16" destOrd="0" presId="urn:microsoft.com/office/officeart/2005/8/layout/cycle8"/>
    <dgm:cxn modelId="{A0BD87EB-F385-4748-81BF-17E01A3CF78F}" type="presParOf" srcId="{D200749B-1E4F-4E17-8224-466994C739F9}" destId="{52F02702-315D-4F12-A9C4-5B6A2DBB5C60}" srcOrd="17" destOrd="0" presId="urn:microsoft.com/office/officeart/2005/8/layout/cycle8"/>
    <dgm:cxn modelId="{E1CEEB40-AB02-43DE-8028-0A16A3E12478}" type="presParOf" srcId="{D200749B-1E4F-4E17-8224-466994C739F9}" destId="{87E2E962-7F3E-414E-87A7-201B9394E92A}" srcOrd="18" destOrd="0" presId="urn:microsoft.com/office/officeart/2005/8/layout/cycle8"/>
    <dgm:cxn modelId="{BA8D1420-2300-48F7-9734-C4063CB20169}" type="presParOf" srcId="{D200749B-1E4F-4E17-8224-466994C739F9}" destId="{63E2C193-9A47-4439-8931-CFAB8FB7C73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D22CB9-372C-4C12-AEC3-9811814645F9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586F1E-3EDF-4BE0-B571-275B8D1DC07D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FIJI</a:t>
          </a:r>
        </a:p>
      </dgm:t>
    </dgm:pt>
    <dgm:pt modelId="{B5B5C620-A6DA-48D8-97AE-A3845D46E5DE}" type="parTrans" cxnId="{00BAF65F-E689-4CBE-9C6A-AE79CCAF169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8A2078A-9225-4762-9089-30E2B88C6CA3}" type="sibTrans" cxnId="{00BAF65F-E689-4CBE-9C6A-AE79CCAF169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B5142D9-D704-46D3-ADB4-681706CECF66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QuPath</a:t>
          </a:r>
          <a:endParaRPr lang="en-GB" dirty="0">
            <a:solidFill>
              <a:schemeClr val="bg1"/>
            </a:solidFill>
          </a:endParaRPr>
        </a:p>
      </dgm:t>
    </dgm:pt>
    <dgm:pt modelId="{84A586FF-5D8A-4C62-B820-38DC8C7FAF1F}" type="parTrans" cxnId="{7657FAD7-7354-4A7C-8874-843E652B2F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08DC925-084E-4BB2-9BBD-64411722706A}" type="sibTrans" cxnId="{7657FAD7-7354-4A7C-8874-843E652B2F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99DC831A-76E7-4EAD-9764-1CA79037915A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ilastik</a:t>
          </a:r>
          <a:endParaRPr lang="en-GB" dirty="0">
            <a:solidFill>
              <a:schemeClr val="bg1"/>
            </a:solidFill>
          </a:endParaRPr>
        </a:p>
      </dgm:t>
    </dgm:pt>
    <dgm:pt modelId="{E25F29A7-A604-4FEA-AA90-09613694994B}" type="parTrans" cxnId="{4F7FE5CD-1644-42D4-B561-C5EB01A862C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02FA819-D4E1-48D4-B5E0-F89DEADA1C0C}" type="sibTrans" cxnId="{4F7FE5CD-1644-42D4-B561-C5EB01A862C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CA1BBAC-0246-4086-A1C2-AF685F562134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CellProfiler</a:t>
          </a:r>
          <a:endParaRPr lang="en-GB" dirty="0">
            <a:solidFill>
              <a:schemeClr val="bg1"/>
            </a:solidFill>
          </a:endParaRPr>
        </a:p>
      </dgm:t>
    </dgm:pt>
    <dgm:pt modelId="{61E19598-60CE-45F9-99F7-634545FE6E46}" type="parTrans" cxnId="{D1348905-52BB-42C5-97C1-4A485401E6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426BB33-2EB4-4C46-A7F9-FC7333A5EE8C}" type="sibTrans" cxnId="{D1348905-52BB-42C5-97C1-4A485401E6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436AE72-8F35-4C3F-9636-E05AFC97FA12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Jupyter</a:t>
          </a:r>
          <a:endParaRPr lang="en-GB" dirty="0">
            <a:solidFill>
              <a:schemeClr val="bg1"/>
            </a:solidFill>
          </a:endParaRPr>
        </a:p>
      </dgm:t>
    </dgm:pt>
    <dgm:pt modelId="{CF63F5B2-A56F-48F8-8085-1637E247A419}" type="parTrans" cxnId="{B563255A-8148-4829-AF0A-B528A1421FB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69A1433-CE69-4F86-9E7A-297E3335E32E}" type="sibTrans" cxnId="{B563255A-8148-4829-AF0A-B528A1421FB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D5B924B-497E-41EE-9079-865EDD82F3CA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napari</a:t>
          </a:r>
          <a:endParaRPr lang="en-GB" dirty="0">
            <a:solidFill>
              <a:schemeClr val="bg1"/>
            </a:solidFill>
          </a:endParaRPr>
        </a:p>
      </dgm:t>
    </dgm:pt>
    <dgm:pt modelId="{98AD5B67-12D8-44CF-B997-85165331441C}" type="parTrans" cxnId="{17BBFEAE-16DD-48CA-9530-E53D3C651B7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77ACECF-C694-449F-B6E0-988C6D439883}" type="sibTrans" cxnId="{17BBFEAE-16DD-48CA-9530-E53D3C651B7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BE22BBA-0B6C-4115-9D89-85B5A00D71FA}" type="pres">
      <dgm:prSet presAssocID="{15D22CB9-372C-4C12-AEC3-9811814645F9}" presName="Name0" presStyleCnt="0">
        <dgm:presLayoutVars>
          <dgm:dir/>
        </dgm:presLayoutVars>
      </dgm:prSet>
      <dgm:spPr/>
    </dgm:pt>
    <dgm:pt modelId="{0849B756-348C-42B0-BF0C-B9F9C0E9B284}" type="pres">
      <dgm:prSet presAssocID="{E1586F1E-3EDF-4BE0-B571-275B8D1DC07D}" presName="composite" presStyleCnt="0"/>
      <dgm:spPr/>
    </dgm:pt>
    <dgm:pt modelId="{3391B67B-A362-445C-9BA9-799E011C6E1A}" type="pres">
      <dgm:prSet presAssocID="{E1586F1E-3EDF-4BE0-B571-275B8D1DC07D}" presName="rect2" presStyleLbl="revTx" presStyleIdx="0" presStyleCnt="6">
        <dgm:presLayoutVars>
          <dgm:bulletEnabled val="1"/>
        </dgm:presLayoutVars>
      </dgm:prSet>
      <dgm:spPr/>
    </dgm:pt>
    <dgm:pt modelId="{7E5D7E56-B219-44ED-AB16-73853C4374F3}" type="pres">
      <dgm:prSet presAssocID="{E1586F1E-3EDF-4BE0-B571-275B8D1DC07D}" presName="rect1" presStyleLbl="align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341C29FE-2DF1-451D-A5E7-3C0E6AAFE38F}" type="pres">
      <dgm:prSet presAssocID="{38A2078A-9225-4762-9089-30E2B88C6CA3}" presName="sibTrans" presStyleCnt="0"/>
      <dgm:spPr/>
    </dgm:pt>
    <dgm:pt modelId="{8986752A-E556-4E4D-9BD4-02B3C1488528}" type="pres">
      <dgm:prSet presAssocID="{CB5142D9-D704-46D3-ADB4-681706CECF66}" presName="composite" presStyleCnt="0"/>
      <dgm:spPr/>
    </dgm:pt>
    <dgm:pt modelId="{75B0C1B6-2D3F-4BCC-90BF-70B3881CBBCE}" type="pres">
      <dgm:prSet presAssocID="{CB5142D9-D704-46D3-ADB4-681706CECF66}" presName="rect2" presStyleLbl="revTx" presStyleIdx="1" presStyleCnt="6">
        <dgm:presLayoutVars>
          <dgm:bulletEnabled val="1"/>
        </dgm:presLayoutVars>
      </dgm:prSet>
      <dgm:spPr/>
    </dgm:pt>
    <dgm:pt modelId="{6B74E893-BECB-48A1-9A6A-52DF1349F263}" type="pres">
      <dgm:prSet presAssocID="{CB5142D9-D704-46D3-ADB4-681706CECF66}" presName="rect1" presStyleLbl="align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4BAE9AB4-F320-4E26-A3D6-0D3E44710170}" type="pres">
      <dgm:prSet presAssocID="{A08DC925-084E-4BB2-9BBD-64411722706A}" presName="sibTrans" presStyleCnt="0"/>
      <dgm:spPr/>
    </dgm:pt>
    <dgm:pt modelId="{42531027-434A-440C-A25D-B4CC916F08AA}" type="pres">
      <dgm:prSet presAssocID="{99DC831A-76E7-4EAD-9764-1CA79037915A}" presName="composite" presStyleCnt="0"/>
      <dgm:spPr/>
    </dgm:pt>
    <dgm:pt modelId="{50914C8C-1AE6-4EAB-BFF3-F42E1C178E0B}" type="pres">
      <dgm:prSet presAssocID="{99DC831A-76E7-4EAD-9764-1CA79037915A}" presName="rect2" presStyleLbl="revTx" presStyleIdx="2" presStyleCnt="6">
        <dgm:presLayoutVars>
          <dgm:bulletEnabled val="1"/>
        </dgm:presLayoutVars>
      </dgm:prSet>
      <dgm:spPr/>
    </dgm:pt>
    <dgm:pt modelId="{5D089B48-85C2-4FBF-8A55-9FF694FA8CE2}" type="pres">
      <dgm:prSet presAssocID="{99DC831A-76E7-4EAD-9764-1CA79037915A}" presName="rect1" presStyleLbl="align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6F694B2-8F95-4516-B048-C3411DFF3AE4}" type="pres">
      <dgm:prSet presAssocID="{602FA819-D4E1-48D4-B5E0-F89DEADA1C0C}" presName="sibTrans" presStyleCnt="0"/>
      <dgm:spPr/>
    </dgm:pt>
    <dgm:pt modelId="{D48CF026-DB31-47A5-B5B3-27E5CBC029B5}" type="pres">
      <dgm:prSet presAssocID="{4CA1BBAC-0246-4086-A1C2-AF685F562134}" presName="composite" presStyleCnt="0"/>
      <dgm:spPr/>
    </dgm:pt>
    <dgm:pt modelId="{657AA6A2-2415-4F6F-AB4F-DDD4F5D814AC}" type="pres">
      <dgm:prSet presAssocID="{4CA1BBAC-0246-4086-A1C2-AF685F562134}" presName="rect2" presStyleLbl="revTx" presStyleIdx="3" presStyleCnt="6">
        <dgm:presLayoutVars>
          <dgm:bulletEnabled val="1"/>
        </dgm:presLayoutVars>
      </dgm:prSet>
      <dgm:spPr/>
    </dgm:pt>
    <dgm:pt modelId="{A97C7E02-A26F-4E22-A687-0416415E05AA}" type="pres">
      <dgm:prSet presAssocID="{4CA1BBAC-0246-4086-A1C2-AF685F562134}" presName="rect1" presStyleLbl="align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5F51BB41-1011-405F-B598-5BB82D6BF6E1}" type="pres">
      <dgm:prSet presAssocID="{3426BB33-2EB4-4C46-A7F9-FC7333A5EE8C}" presName="sibTrans" presStyleCnt="0"/>
      <dgm:spPr/>
    </dgm:pt>
    <dgm:pt modelId="{2B29BF12-3884-4837-A76A-43BD9CA7583A}" type="pres">
      <dgm:prSet presAssocID="{3436AE72-8F35-4C3F-9636-E05AFC97FA12}" presName="composite" presStyleCnt="0"/>
      <dgm:spPr/>
    </dgm:pt>
    <dgm:pt modelId="{94AAEFD7-D2FC-46A6-9547-6641521F61FE}" type="pres">
      <dgm:prSet presAssocID="{3436AE72-8F35-4C3F-9636-E05AFC97FA12}" presName="rect2" presStyleLbl="revTx" presStyleIdx="4" presStyleCnt="6">
        <dgm:presLayoutVars>
          <dgm:bulletEnabled val="1"/>
        </dgm:presLayoutVars>
      </dgm:prSet>
      <dgm:spPr/>
    </dgm:pt>
    <dgm:pt modelId="{2CD627DB-04EE-4D13-9EFB-9C70D95FDE3B}" type="pres">
      <dgm:prSet presAssocID="{3436AE72-8F35-4C3F-9636-E05AFC97FA12}" presName="rect1" presStyleLbl="alignImgPlace1" presStyleIdx="4" presStyleCnt="6"/>
      <dgm:spPr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>
          <a:noFill/>
        </a:ln>
      </dgm:spPr>
    </dgm:pt>
    <dgm:pt modelId="{81826838-F9E6-4AD5-9FFE-E1769366EBEC}" type="pres">
      <dgm:prSet presAssocID="{069A1433-CE69-4F86-9E7A-297E3335E32E}" presName="sibTrans" presStyleCnt="0"/>
      <dgm:spPr/>
    </dgm:pt>
    <dgm:pt modelId="{B942F5DF-B39D-45FA-AF54-FEAA1DAF6492}" type="pres">
      <dgm:prSet presAssocID="{8D5B924B-497E-41EE-9079-865EDD82F3CA}" presName="composite" presStyleCnt="0"/>
      <dgm:spPr/>
    </dgm:pt>
    <dgm:pt modelId="{0DAADF1F-CCF4-435A-BF5E-B5998E1B97C1}" type="pres">
      <dgm:prSet presAssocID="{8D5B924B-497E-41EE-9079-865EDD82F3CA}" presName="rect2" presStyleLbl="revTx" presStyleIdx="5" presStyleCnt="6">
        <dgm:presLayoutVars>
          <dgm:bulletEnabled val="1"/>
        </dgm:presLayoutVars>
      </dgm:prSet>
      <dgm:spPr/>
    </dgm:pt>
    <dgm:pt modelId="{DF3CDF97-1885-4A47-916B-3DB0B13EE702}" type="pres">
      <dgm:prSet presAssocID="{8D5B924B-497E-41EE-9079-865EDD82F3CA}" presName="rect1" presStyleLbl="align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D1348905-52BB-42C5-97C1-4A485401E6CD}" srcId="{15D22CB9-372C-4C12-AEC3-9811814645F9}" destId="{4CA1BBAC-0246-4086-A1C2-AF685F562134}" srcOrd="3" destOrd="0" parTransId="{61E19598-60CE-45F9-99F7-634545FE6E46}" sibTransId="{3426BB33-2EB4-4C46-A7F9-FC7333A5EE8C}"/>
    <dgm:cxn modelId="{F0DD1F1F-2BBA-4B05-B38C-6710F951C484}" type="presOf" srcId="{4CA1BBAC-0246-4086-A1C2-AF685F562134}" destId="{657AA6A2-2415-4F6F-AB4F-DDD4F5D814AC}" srcOrd="0" destOrd="0" presId="urn:microsoft.com/office/officeart/2008/layout/PictureGrid"/>
    <dgm:cxn modelId="{1F15A426-8A91-48BF-8D18-55307C6CDDCA}" type="presOf" srcId="{CB5142D9-D704-46D3-ADB4-681706CECF66}" destId="{75B0C1B6-2D3F-4BCC-90BF-70B3881CBBCE}" srcOrd="0" destOrd="0" presId="urn:microsoft.com/office/officeart/2008/layout/PictureGrid"/>
    <dgm:cxn modelId="{AAEEA929-F0DB-4BCF-B526-969209D55025}" type="presOf" srcId="{E1586F1E-3EDF-4BE0-B571-275B8D1DC07D}" destId="{3391B67B-A362-445C-9BA9-799E011C6E1A}" srcOrd="0" destOrd="0" presId="urn:microsoft.com/office/officeart/2008/layout/PictureGrid"/>
    <dgm:cxn modelId="{AF8F652B-4777-467E-8563-E3A91FA4B9E1}" type="presOf" srcId="{8D5B924B-497E-41EE-9079-865EDD82F3CA}" destId="{0DAADF1F-CCF4-435A-BF5E-B5998E1B97C1}" srcOrd="0" destOrd="0" presId="urn:microsoft.com/office/officeart/2008/layout/PictureGrid"/>
    <dgm:cxn modelId="{8DF4F65B-3568-4356-8014-5AAAD7A7D0E2}" type="presOf" srcId="{15D22CB9-372C-4C12-AEC3-9811814645F9}" destId="{BBE22BBA-0B6C-4115-9D89-85B5A00D71FA}" srcOrd="0" destOrd="0" presId="urn:microsoft.com/office/officeart/2008/layout/PictureGrid"/>
    <dgm:cxn modelId="{00BAF65F-E689-4CBE-9C6A-AE79CCAF1693}" srcId="{15D22CB9-372C-4C12-AEC3-9811814645F9}" destId="{E1586F1E-3EDF-4BE0-B571-275B8D1DC07D}" srcOrd="0" destOrd="0" parTransId="{B5B5C620-A6DA-48D8-97AE-A3845D46E5DE}" sibTransId="{38A2078A-9225-4762-9089-30E2B88C6CA3}"/>
    <dgm:cxn modelId="{75D1B56B-EB07-4E4C-B3D7-FAEBE050C231}" type="presOf" srcId="{3436AE72-8F35-4C3F-9636-E05AFC97FA12}" destId="{94AAEFD7-D2FC-46A6-9547-6641521F61FE}" srcOrd="0" destOrd="0" presId="urn:microsoft.com/office/officeart/2008/layout/PictureGrid"/>
    <dgm:cxn modelId="{B563255A-8148-4829-AF0A-B528A1421FBA}" srcId="{15D22CB9-372C-4C12-AEC3-9811814645F9}" destId="{3436AE72-8F35-4C3F-9636-E05AFC97FA12}" srcOrd="4" destOrd="0" parTransId="{CF63F5B2-A56F-48F8-8085-1637E247A419}" sibTransId="{069A1433-CE69-4F86-9E7A-297E3335E32E}"/>
    <dgm:cxn modelId="{8EB0CAA2-4CB2-45AF-AB0E-5626EBA52D91}" type="presOf" srcId="{99DC831A-76E7-4EAD-9764-1CA79037915A}" destId="{50914C8C-1AE6-4EAB-BFF3-F42E1C178E0B}" srcOrd="0" destOrd="0" presId="urn:microsoft.com/office/officeart/2008/layout/PictureGrid"/>
    <dgm:cxn modelId="{17BBFEAE-16DD-48CA-9530-E53D3C651B73}" srcId="{15D22CB9-372C-4C12-AEC3-9811814645F9}" destId="{8D5B924B-497E-41EE-9079-865EDD82F3CA}" srcOrd="5" destOrd="0" parTransId="{98AD5B67-12D8-44CF-B997-85165331441C}" sibTransId="{A77ACECF-C694-449F-B6E0-988C6D439883}"/>
    <dgm:cxn modelId="{4F7FE5CD-1644-42D4-B561-C5EB01A862C0}" srcId="{15D22CB9-372C-4C12-AEC3-9811814645F9}" destId="{99DC831A-76E7-4EAD-9764-1CA79037915A}" srcOrd="2" destOrd="0" parTransId="{E25F29A7-A604-4FEA-AA90-09613694994B}" sibTransId="{602FA819-D4E1-48D4-B5E0-F89DEADA1C0C}"/>
    <dgm:cxn modelId="{7657FAD7-7354-4A7C-8874-843E652B2FCD}" srcId="{15D22CB9-372C-4C12-AEC3-9811814645F9}" destId="{CB5142D9-D704-46D3-ADB4-681706CECF66}" srcOrd="1" destOrd="0" parTransId="{84A586FF-5D8A-4C62-B820-38DC8C7FAF1F}" sibTransId="{A08DC925-084E-4BB2-9BBD-64411722706A}"/>
    <dgm:cxn modelId="{B68A91F9-5A14-4C67-BC12-EC4C65A76B7B}" type="presParOf" srcId="{BBE22BBA-0B6C-4115-9D89-85B5A00D71FA}" destId="{0849B756-348C-42B0-BF0C-B9F9C0E9B284}" srcOrd="0" destOrd="0" presId="urn:microsoft.com/office/officeart/2008/layout/PictureGrid"/>
    <dgm:cxn modelId="{CDEACD7D-40EC-4C18-8B18-6DEDF2266D14}" type="presParOf" srcId="{0849B756-348C-42B0-BF0C-B9F9C0E9B284}" destId="{3391B67B-A362-445C-9BA9-799E011C6E1A}" srcOrd="0" destOrd="0" presId="urn:microsoft.com/office/officeart/2008/layout/PictureGrid"/>
    <dgm:cxn modelId="{452F7207-B4D1-47D3-88FA-3C4F39AE7173}" type="presParOf" srcId="{0849B756-348C-42B0-BF0C-B9F9C0E9B284}" destId="{7E5D7E56-B219-44ED-AB16-73853C4374F3}" srcOrd="1" destOrd="0" presId="urn:microsoft.com/office/officeart/2008/layout/PictureGrid"/>
    <dgm:cxn modelId="{765B6B09-4E03-4434-B740-4EAB58920751}" type="presParOf" srcId="{BBE22BBA-0B6C-4115-9D89-85B5A00D71FA}" destId="{341C29FE-2DF1-451D-A5E7-3C0E6AAFE38F}" srcOrd="1" destOrd="0" presId="urn:microsoft.com/office/officeart/2008/layout/PictureGrid"/>
    <dgm:cxn modelId="{3A53CB35-DF4D-4897-BDAA-39607EAA19C5}" type="presParOf" srcId="{BBE22BBA-0B6C-4115-9D89-85B5A00D71FA}" destId="{8986752A-E556-4E4D-9BD4-02B3C1488528}" srcOrd="2" destOrd="0" presId="urn:microsoft.com/office/officeart/2008/layout/PictureGrid"/>
    <dgm:cxn modelId="{62AF325F-7769-42B7-A031-62192A1BBB9E}" type="presParOf" srcId="{8986752A-E556-4E4D-9BD4-02B3C1488528}" destId="{75B0C1B6-2D3F-4BCC-90BF-70B3881CBBCE}" srcOrd="0" destOrd="0" presId="urn:microsoft.com/office/officeart/2008/layout/PictureGrid"/>
    <dgm:cxn modelId="{4DDC44AE-45EF-4341-8CD7-33D0305B14D3}" type="presParOf" srcId="{8986752A-E556-4E4D-9BD4-02B3C1488528}" destId="{6B74E893-BECB-48A1-9A6A-52DF1349F263}" srcOrd="1" destOrd="0" presId="urn:microsoft.com/office/officeart/2008/layout/PictureGrid"/>
    <dgm:cxn modelId="{6F052675-4C1E-45C8-803A-1A424C6AD94C}" type="presParOf" srcId="{BBE22BBA-0B6C-4115-9D89-85B5A00D71FA}" destId="{4BAE9AB4-F320-4E26-A3D6-0D3E44710170}" srcOrd="3" destOrd="0" presId="urn:microsoft.com/office/officeart/2008/layout/PictureGrid"/>
    <dgm:cxn modelId="{69BA8AC9-7B63-4D84-AC1C-BB30DAD571FB}" type="presParOf" srcId="{BBE22BBA-0B6C-4115-9D89-85B5A00D71FA}" destId="{42531027-434A-440C-A25D-B4CC916F08AA}" srcOrd="4" destOrd="0" presId="urn:microsoft.com/office/officeart/2008/layout/PictureGrid"/>
    <dgm:cxn modelId="{63FBA94E-C2C3-4556-A6DE-A6D09A6ED166}" type="presParOf" srcId="{42531027-434A-440C-A25D-B4CC916F08AA}" destId="{50914C8C-1AE6-4EAB-BFF3-F42E1C178E0B}" srcOrd="0" destOrd="0" presId="urn:microsoft.com/office/officeart/2008/layout/PictureGrid"/>
    <dgm:cxn modelId="{9F6FC48B-64F3-4EFA-A11B-9C316BFCF583}" type="presParOf" srcId="{42531027-434A-440C-A25D-B4CC916F08AA}" destId="{5D089B48-85C2-4FBF-8A55-9FF694FA8CE2}" srcOrd="1" destOrd="0" presId="urn:microsoft.com/office/officeart/2008/layout/PictureGrid"/>
    <dgm:cxn modelId="{27A719DF-DF4C-435E-B485-997DAA0DB1B3}" type="presParOf" srcId="{BBE22BBA-0B6C-4115-9D89-85B5A00D71FA}" destId="{26F694B2-8F95-4516-B048-C3411DFF3AE4}" srcOrd="5" destOrd="0" presId="urn:microsoft.com/office/officeart/2008/layout/PictureGrid"/>
    <dgm:cxn modelId="{E69B3648-BE29-46B7-B9E8-4835BDDA35E1}" type="presParOf" srcId="{BBE22BBA-0B6C-4115-9D89-85B5A00D71FA}" destId="{D48CF026-DB31-47A5-B5B3-27E5CBC029B5}" srcOrd="6" destOrd="0" presId="urn:microsoft.com/office/officeart/2008/layout/PictureGrid"/>
    <dgm:cxn modelId="{3D92CEDC-0D83-4364-ACC4-6745C52B5F6A}" type="presParOf" srcId="{D48CF026-DB31-47A5-B5B3-27E5CBC029B5}" destId="{657AA6A2-2415-4F6F-AB4F-DDD4F5D814AC}" srcOrd="0" destOrd="0" presId="urn:microsoft.com/office/officeart/2008/layout/PictureGrid"/>
    <dgm:cxn modelId="{1A54E67A-82D1-43BA-BD29-8CCB362DB020}" type="presParOf" srcId="{D48CF026-DB31-47A5-B5B3-27E5CBC029B5}" destId="{A97C7E02-A26F-4E22-A687-0416415E05AA}" srcOrd="1" destOrd="0" presId="urn:microsoft.com/office/officeart/2008/layout/PictureGrid"/>
    <dgm:cxn modelId="{3913A3EA-6013-4EB8-9067-3A9F7B862D61}" type="presParOf" srcId="{BBE22BBA-0B6C-4115-9D89-85B5A00D71FA}" destId="{5F51BB41-1011-405F-B598-5BB82D6BF6E1}" srcOrd="7" destOrd="0" presId="urn:microsoft.com/office/officeart/2008/layout/PictureGrid"/>
    <dgm:cxn modelId="{7D57FEDF-2576-4AD7-9CB7-AF7E3028D731}" type="presParOf" srcId="{BBE22BBA-0B6C-4115-9D89-85B5A00D71FA}" destId="{2B29BF12-3884-4837-A76A-43BD9CA7583A}" srcOrd="8" destOrd="0" presId="urn:microsoft.com/office/officeart/2008/layout/PictureGrid"/>
    <dgm:cxn modelId="{2B6429F4-27DA-43CB-A45F-2F180F9D93FE}" type="presParOf" srcId="{2B29BF12-3884-4837-A76A-43BD9CA7583A}" destId="{94AAEFD7-D2FC-46A6-9547-6641521F61FE}" srcOrd="0" destOrd="0" presId="urn:microsoft.com/office/officeart/2008/layout/PictureGrid"/>
    <dgm:cxn modelId="{72F9104B-CB41-49C7-B0E3-DA57EDCF4EED}" type="presParOf" srcId="{2B29BF12-3884-4837-A76A-43BD9CA7583A}" destId="{2CD627DB-04EE-4D13-9EFB-9C70D95FDE3B}" srcOrd="1" destOrd="0" presId="urn:microsoft.com/office/officeart/2008/layout/PictureGrid"/>
    <dgm:cxn modelId="{20FE0A76-8CDE-4FD6-8556-C476C04E92CC}" type="presParOf" srcId="{BBE22BBA-0B6C-4115-9D89-85B5A00D71FA}" destId="{81826838-F9E6-4AD5-9FFE-E1769366EBEC}" srcOrd="9" destOrd="0" presId="urn:microsoft.com/office/officeart/2008/layout/PictureGrid"/>
    <dgm:cxn modelId="{ECF4D440-247D-4FE3-8582-9E9B0F03A8F6}" type="presParOf" srcId="{BBE22BBA-0B6C-4115-9D89-85B5A00D71FA}" destId="{B942F5DF-B39D-45FA-AF54-FEAA1DAF6492}" srcOrd="10" destOrd="0" presId="urn:microsoft.com/office/officeart/2008/layout/PictureGrid"/>
    <dgm:cxn modelId="{525E9348-0B99-4CF3-B773-E1413358BCB5}" type="presParOf" srcId="{B942F5DF-B39D-45FA-AF54-FEAA1DAF6492}" destId="{0DAADF1F-CCF4-435A-BF5E-B5998E1B97C1}" srcOrd="0" destOrd="0" presId="urn:microsoft.com/office/officeart/2008/layout/PictureGrid"/>
    <dgm:cxn modelId="{B4CB3AF8-6A3D-4939-8288-1FB2CB4921D7}" type="presParOf" srcId="{B942F5DF-B39D-45FA-AF54-FEAA1DAF6492}" destId="{DF3CDF97-1885-4A47-916B-3DB0B13EE70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46563" y="339090"/>
          <a:ext cx="4551680" cy="4551680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62746" y="1282480"/>
        <a:ext cx="1679786" cy="1246293"/>
      </dsp:txXfrm>
    </dsp:sp>
    <dsp:sp modelId="{3AFD4D45-7DF6-409A-8468-CF783550CD13}">
      <dsp:nvSpPr>
        <dsp:cNvPr id="0" name=""/>
        <dsp:cNvSpPr/>
      </dsp:nvSpPr>
      <dsp:spPr>
        <a:xfrm>
          <a:off x="1846563" y="491896"/>
          <a:ext cx="4551680" cy="4551680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262746" y="2853893"/>
        <a:ext cx="1679786" cy="1246293"/>
      </dsp:txXfrm>
    </dsp:sp>
    <dsp:sp modelId="{D41F3374-94C4-4AE4-86FB-1E3EA5373996}">
      <dsp:nvSpPr>
        <dsp:cNvPr id="0" name=""/>
        <dsp:cNvSpPr/>
      </dsp:nvSpPr>
      <dsp:spPr>
        <a:xfrm>
          <a:off x="1693756" y="491896"/>
          <a:ext cx="4551680" cy="455168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2149466" y="2853893"/>
        <a:ext cx="1679786" cy="1246293"/>
      </dsp:txXfrm>
    </dsp:sp>
    <dsp:sp modelId="{2CB76210-5309-4D18-B164-61D67DD5E8CB}">
      <dsp:nvSpPr>
        <dsp:cNvPr id="0" name=""/>
        <dsp:cNvSpPr/>
      </dsp:nvSpPr>
      <dsp:spPr>
        <a:xfrm>
          <a:off x="1693756" y="339090"/>
          <a:ext cx="4551680" cy="455168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2149466" y="1282480"/>
        <a:ext cx="1679786" cy="1246293"/>
      </dsp:txXfrm>
    </dsp:sp>
    <dsp:sp modelId="{3F382CB9-2C58-4883-8C55-4D013BDE730A}">
      <dsp:nvSpPr>
        <dsp:cNvPr id="0" name=""/>
        <dsp:cNvSpPr/>
      </dsp:nvSpPr>
      <dsp:spPr>
        <a:xfrm>
          <a:off x="1564792" y="57319"/>
          <a:ext cx="5115221" cy="511522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564792" y="210125"/>
          <a:ext cx="5115221" cy="511522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411985" y="210125"/>
          <a:ext cx="5115221" cy="511522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11985" y="57319"/>
          <a:ext cx="5115221" cy="511522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DESPAIR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GLIMMER OF HOPE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706692" y="209565"/>
          <a:ext cx="2900680" cy="2900680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Design Experiment</a:t>
          </a:r>
        </a:p>
      </dsp:txBody>
      <dsp:txXfrm>
        <a:off x="2246470" y="810765"/>
        <a:ext cx="1070489" cy="794233"/>
      </dsp:txXfrm>
    </dsp:sp>
    <dsp:sp modelId="{3AFD4D45-7DF6-409A-8468-CF783550CD13}">
      <dsp:nvSpPr>
        <dsp:cNvPr id="0" name=""/>
        <dsp:cNvSpPr/>
      </dsp:nvSpPr>
      <dsp:spPr>
        <a:xfrm>
          <a:off x="706692" y="306945"/>
          <a:ext cx="2900680" cy="2900680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Prepare Samples</a:t>
          </a:r>
        </a:p>
      </dsp:txBody>
      <dsp:txXfrm>
        <a:off x="2246470" y="1812191"/>
        <a:ext cx="1070489" cy="794233"/>
      </dsp:txXfrm>
    </dsp:sp>
    <dsp:sp modelId="{D41F3374-94C4-4AE4-86FB-1E3EA5373996}">
      <dsp:nvSpPr>
        <dsp:cNvPr id="0" name=""/>
        <dsp:cNvSpPr/>
      </dsp:nvSpPr>
      <dsp:spPr>
        <a:xfrm>
          <a:off x="609312" y="306945"/>
          <a:ext cx="2900680" cy="290068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Acquire Images</a:t>
          </a:r>
        </a:p>
      </dsp:txBody>
      <dsp:txXfrm>
        <a:off x="899726" y="1812191"/>
        <a:ext cx="1070489" cy="794233"/>
      </dsp:txXfrm>
    </dsp:sp>
    <dsp:sp modelId="{2CB76210-5309-4D18-B164-61D67DD5E8CB}">
      <dsp:nvSpPr>
        <dsp:cNvPr id="0" name=""/>
        <dsp:cNvSpPr/>
      </dsp:nvSpPr>
      <dsp:spPr>
        <a:xfrm>
          <a:off x="609312" y="209565"/>
          <a:ext cx="2900680" cy="290068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Analyse Images</a:t>
          </a:r>
        </a:p>
      </dsp:txBody>
      <dsp:txXfrm>
        <a:off x="899726" y="810765"/>
        <a:ext cx="1070489" cy="794233"/>
      </dsp:txXfrm>
    </dsp:sp>
    <dsp:sp modelId="{3F382CB9-2C58-4883-8C55-4D013BDE730A}">
      <dsp:nvSpPr>
        <dsp:cNvPr id="0" name=""/>
        <dsp:cNvSpPr/>
      </dsp:nvSpPr>
      <dsp:spPr>
        <a:xfrm>
          <a:off x="527126" y="29999"/>
          <a:ext cx="3259812" cy="3259812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527126" y="127379"/>
          <a:ext cx="3259812" cy="325981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429746" y="127379"/>
          <a:ext cx="3259812" cy="325981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429746" y="29999"/>
          <a:ext cx="3259812" cy="3259812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1B67B-A362-445C-9BA9-799E011C6E1A}">
      <dsp:nvSpPr>
        <dsp:cNvPr id="0" name=""/>
        <dsp:cNvSpPr/>
      </dsp:nvSpPr>
      <dsp:spPr>
        <a:xfrm>
          <a:off x="591565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FIJI</a:t>
          </a:r>
        </a:p>
      </dsp:txBody>
      <dsp:txXfrm>
        <a:off x="591565" y="49972"/>
        <a:ext cx="2162556" cy="324383"/>
      </dsp:txXfrm>
    </dsp:sp>
    <dsp:sp modelId="{7E5D7E56-B219-44ED-AB16-73853C4374F3}">
      <dsp:nvSpPr>
        <dsp:cNvPr id="0" name=""/>
        <dsp:cNvSpPr/>
      </dsp:nvSpPr>
      <dsp:spPr>
        <a:xfrm>
          <a:off x="591565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0C1B6-2D3F-4BCC-90BF-70B3881CBBCE}">
      <dsp:nvSpPr>
        <dsp:cNvPr id="0" name=""/>
        <dsp:cNvSpPr/>
      </dsp:nvSpPr>
      <dsp:spPr>
        <a:xfrm>
          <a:off x="2982721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QuPath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982721" y="49972"/>
        <a:ext cx="2162556" cy="324383"/>
      </dsp:txXfrm>
    </dsp:sp>
    <dsp:sp modelId="{6B74E893-BECB-48A1-9A6A-52DF1349F263}">
      <dsp:nvSpPr>
        <dsp:cNvPr id="0" name=""/>
        <dsp:cNvSpPr/>
      </dsp:nvSpPr>
      <dsp:spPr>
        <a:xfrm>
          <a:off x="2982721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14C8C-1AE6-4EAB-BFF3-F42E1C178E0B}">
      <dsp:nvSpPr>
        <dsp:cNvPr id="0" name=""/>
        <dsp:cNvSpPr/>
      </dsp:nvSpPr>
      <dsp:spPr>
        <a:xfrm>
          <a:off x="5373878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ilastik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373878" y="49972"/>
        <a:ext cx="2162556" cy="324383"/>
      </dsp:txXfrm>
    </dsp:sp>
    <dsp:sp modelId="{5D089B48-85C2-4FBF-8A55-9FF694FA8CE2}">
      <dsp:nvSpPr>
        <dsp:cNvPr id="0" name=""/>
        <dsp:cNvSpPr/>
      </dsp:nvSpPr>
      <dsp:spPr>
        <a:xfrm>
          <a:off x="5373878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AA6A2-2415-4F6F-AB4F-DDD4F5D814AC}">
      <dsp:nvSpPr>
        <dsp:cNvPr id="0" name=""/>
        <dsp:cNvSpPr/>
      </dsp:nvSpPr>
      <dsp:spPr>
        <a:xfrm>
          <a:off x="591565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CellProfiler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91565" y="2817461"/>
        <a:ext cx="2162556" cy="324383"/>
      </dsp:txXfrm>
    </dsp:sp>
    <dsp:sp modelId="{A97C7E02-A26F-4E22-A687-0416415E05AA}">
      <dsp:nvSpPr>
        <dsp:cNvPr id="0" name=""/>
        <dsp:cNvSpPr/>
      </dsp:nvSpPr>
      <dsp:spPr>
        <a:xfrm>
          <a:off x="591565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EFD7-D2FC-46A6-9547-6641521F61FE}">
      <dsp:nvSpPr>
        <dsp:cNvPr id="0" name=""/>
        <dsp:cNvSpPr/>
      </dsp:nvSpPr>
      <dsp:spPr>
        <a:xfrm>
          <a:off x="2982721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Jupyter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982721" y="2817461"/>
        <a:ext cx="2162556" cy="324383"/>
      </dsp:txXfrm>
    </dsp:sp>
    <dsp:sp modelId="{2CD627DB-04EE-4D13-9EFB-9C70D95FDE3B}">
      <dsp:nvSpPr>
        <dsp:cNvPr id="0" name=""/>
        <dsp:cNvSpPr/>
      </dsp:nvSpPr>
      <dsp:spPr>
        <a:xfrm>
          <a:off x="2982721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ADF1F-CCF4-435A-BF5E-B5998E1B97C1}">
      <dsp:nvSpPr>
        <dsp:cNvPr id="0" name=""/>
        <dsp:cNvSpPr/>
      </dsp:nvSpPr>
      <dsp:spPr>
        <a:xfrm>
          <a:off x="5373878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napari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373878" y="2817461"/>
        <a:ext cx="2162556" cy="324383"/>
      </dsp:txXfrm>
    </dsp:sp>
    <dsp:sp modelId="{DF3CDF97-1885-4A47-916B-3DB0B13EE702}">
      <dsp:nvSpPr>
        <dsp:cNvPr id="0" name=""/>
        <dsp:cNvSpPr/>
      </dsp:nvSpPr>
      <dsp:spPr>
        <a:xfrm>
          <a:off x="5373878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A3D9B-52C2-41CA-AB9D-1CD6B1F4537A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42529-C316-46BE-902B-B6DECA4A5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4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3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68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352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08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49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69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4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08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9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8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56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DB10-FD91-44F6-BE00-7465A7D2C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B9819-56D3-4B1A-815A-CC743E7E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7C4-11F0-450F-B748-F9AFBA92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7D74-1B01-4425-AEB4-9EEF03CC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EB87-1C8D-454A-8298-6A9BE171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5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589-A982-426F-A256-D7AED8C4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7013C-53F1-440C-B7A8-054C1646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B652-5321-4114-AD6A-6E12D201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BBD9-37B3-46AC-B5E1-1A764B3B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A4EB3-4F32-4980-A485-5DCC6463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2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81DDD-673E-41B0-8C6A-650770382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4D713-B80A-4674-B55B-05A83A295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1382-8532-4A17-B3B0-3500208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DF96-A13B-4635-8707-80C0C4A3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6061D-F9AE-4B67-B070-30C0D43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1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23DB-0836-4A4F-B7BE-5D661B45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47D97-0277-4164-8C71-0B8B0105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65108-1CA2-4E89-92BF-CEAB6CE3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0723-58F8-4571-8071-530D02B9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62C0-25E2-4F33-AE89-1A3DB155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10B-0F26-4B3B-8852-755E1420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4042-BE3C-4E54-903E-208ADD67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564B-9939-4550-AF1E-FE070BB7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530C-A437-4193-8711-FDF76562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2FAC-1D47-48EE-A0C3-654CAF8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56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4713-E656-4076-8E6B-B7B3885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D944-E2DE-4CC4-AF8D-36A6F681F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C5161-8E02-412F-B77B-60F03A137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EE30A-F543-4E9D-B49D-4F02A2A8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663A6-0297-487A-970C-59E92FBC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7A2D6-3760-4303-8ED0-118E8E2C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9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EE76-C4F5-469E-9944-AFA3EA6D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9265-1CD5-4071-8325-9D11D5D82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C989F-C151-4E7A-9E57-D8EE622B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41265-C7DD-497A-A4BB-08800204D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CABCB-4641-4323-A3A1-D4C252DCE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92BA0-DF1D-4FF1-AB2A-2D85EA23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45712-1008-4F03-AEAB-A7BD657C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3AC09-7A1D-447A-B4FC-039E2F0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78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F764-ECE1-45B8-B49B-3663EA28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B4F46-AAE6-498F-AC1F-9030EC1C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5CA14-3813-4FCF-8DD1-EC736ED1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FFAFF-A190-4E75-A058-A7DD813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2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1D5EC-E627-4D0C-A881-9BA58FDA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CD92A-319D-49FB-A868-04280793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1FF4-931A-405B-9A99-F678C93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9C34-5EEB-4F85-8579-F38597E5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4EFEF-0EFC-41A3-9185-76E116C4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6AB18-57FA-4B63-BC6D-85E5DEB7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86878-BB8E-4C74-B0DC-FEBD172D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F593-F6FE-489B-A53D-B24739CE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4BC8-7732-43AB-AAAB-B1380CB1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9ACA-C1DB-43EF-A947-F12B7147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3C99D-1A2D-427B-917D-84C5C9826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3379F-8E69-4B8A-966A-5DF51811C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556A7-B38D-49C9-9C3F-BE814BFA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9A5CD-BB7B-40EA-8840-5F8DA7F1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3EF2-9AB4-498B-8896-9474B25C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6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9FF25-D65E-47CB-B25D-B44C607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E4136-0CF7-479D-A7CF-B2F92A5A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4FB7B-19D7-4215-BB9B-E552BDCF2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2EA28-7E37-4CB8-B242-DB79F63C5C2B}" type="datetimeFigureOut">
              <a:rPr lang="en-GB" smtClean="0"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4119-10FF-4D51-B5F8-19BEA9338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5687-2ACB-429A-B5F3-372489C40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5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41.sv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lit, dark, night&#10;&#10;Description automatically generated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44" y="-1867218"/>
            <a:ext cx="8798313" cy="879831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131181" y="107066"/>
            <a:ext cx="3603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DIN"/>
              </a:rPr>
              <a:t>Image Credit: Jason Kirk - Baylor College of Medicine</a:t>
            </a:r>
          </a:p>
          <a:p>
            <a:r>
              <a:rPr lang="en-GB" sz="1100" dirty="0">
                <a:solidFill>
                  <a:schemeClr val="bg1"/>
                </a:solidFill>
                <a:latin typeface="DIN"/>
              </a:rPr>
              <a:t>Nikon Small World 2019 Prize Winner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122D1-A31C-6B3B-262B-B641087DB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14" y="4734047"/>
            <a:ext cx="9144000" cy="1021406"/>
          </a:xfrm>
          <a:solidFill>
            <a:schemeClr val="tx1">
              <a:alpha val="75000"/>
            </a:schemeClr>
          </a:solidFill>
        </p:spPr>
        <p:txBody>
          <a:bodyPr anchor="ctr"/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Seeing Is Not Believing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1496C-55E7-AD9B-D7D0-A8CC2A155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514" y="5766743"/>
            <a:ext cx="9144000" cy="1080000"/>
          </a:xfrm>
          <a:solidFill>
            <a:schemeClr val="tx1">
              <a:alpha val="75000"/>
            </a:schemeClr>
          </a:solidFill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The Case For Automating Image Analysis</a:t>
            </a:r>
          </a:p>
          <a:p>
            <a:pPr algn="r"/>
            <a:endParaRPr lang="en-GB" dirty="0">
              <a:solidFill>
                <a:schemeClr val="bg1"/>
              </a:solidFill>
              <a:latin typeface="DIN"/>
            </a:endParaRPr>
          </a:p>
          <a:p>
            <a:pPr algn="r"/>
            <a:r>
              <a:rPr lang="en-GB" sz="1900" dirty="0">
                <a:solidFill>
                  <a:schemeClr val="bg1"/>
                </a:solidFill>
                <a:latin typeface="DIN"/>
              </a:rPr>
              <a:t>Dave Barry • Francis Crick Institute</a:t>
            </a:r>
          </a:p>
        </p:txBody>
      </p:sp>
      <p:pic>
        <p:nvPicPr>
          <p:cNvPr id="7" name="Picture 6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3EB434B1-5B5C-341B-52E9-6927264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3" y="4854135"/>
            <a:ext cx="1656000" cy="18052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23A638-DF8A-73B3-000E-F664335C0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2111" y="267093"/>
            <a:ext cx="1656000" cy="549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5999B-0231-6E92-9FC6-4D9A82BB1620}"/>
              </a:ext>
            </a:extLst>
          </p:cNvPr>
          <p:cNvSpPr txBox="1"/>
          <p:nvPr/>
        </p:nvSpPr>
        <p:spPr>
          <a:xfrm>
            <a:off x="10252111" y="873227"/>
            <a:ext cx="165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ata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nalysis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M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icroscopy</a:t>
            </a:r>
          </a:p>
        </p:txBody>
      </p:sp>
    </p:spTree>
    <p:extLst>
      <p:ext uri="{BB962C8B-B14F-4D97-AF65-F5344CB8AC3E}">
        <p14:creationId xmlns:p14="http://schemas.microsoft.com/office/powerpoint/2010/main" val="19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A087D-A5D0-625E-EC0F-D33D4D1F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223"/>
          <a:stretch/>
        </p:blipFill>
        <p:spPr>
          <a:xfrm>
            <a:off x="9059" y="604098"/>
            <a:ext cx="8261182" cy="5883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205045-1972-47D7-843D-0B622433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40" y="3545733"/>
            <a:ext cx="2702560" cy="270256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2617B0-DF75-4D37-BB0A-F1A906E7D4C1}"/>
              </a:ext>
            </a:extLst>
          </p:cNvPr>
          <p:cNvSpPr/>
          <p:nvPr/>
        </p:nvSpPr>
        <p:spPr>
          <a:xfrm>
            <a:off x="8564880" y="863600"/>
            <a:ext cx="3042920" cy="1869440"/>
          </a:xfrm>
          <a:prstGeom prst="wedgeRoundRectCallout">
            <a:avLst>
              <a:gd name="adj1" fmla="val -10466"/>
              <a:gd name="adj2" fmla="val 8826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chemeClr val="tx1"/>
                </a:solidFill>
                <a:latin typeface="DIN" panose="02000504040000020003" pitchFamily="2" charset="0"/>
              </a:rPr>
              <a:t>Everything we see is a perspective, not the truth</a:t>
            </a:r>
            <a:endParaRPr lang="en-GB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2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56C6C-D87B-6342-5BDC-E95AAF46B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8" t="36142" r="25078" b="14975"/>
          <a:stretch/>
        </p:blipFill>
        <p:spPr>
          <a:xfrm>
            <a:off x="3906983" y="1268786"/>
            <a:ext cx="4378035" cy="432042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00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DABFAC8-CF2B-2D1E-2895-0E3338DB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00" y="980728"/>
            <a:ext cx="5616000" cy="5616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D4713B-4A37-3859-FA1F-4DF3885DF94F}"/>
              </a:ext>
            </a:extLst>
          </p:cNvPr>
          <p:cNvSpPr/>
          <p:nvPr/>
        </p:nvSpPr>
        <p:spPr>
          <a:xfrm>
            <a:off x="2711624" y="3501008"/>
            <a:ext cx="576064" cy="57606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45217-503A-3DC8-D9EA-7EA1C8D9C774}"/>
              </a:ext>
            </a:extLst>
          </p:cNvPr>
          <p:cNvCxnSpPr>
            <a:cxnSpLocks/>
          </p:cNvCxnSpPr>
          <p:nvPr/>
        </p:nvCxnSpPr>
        <p:spPr>
          <a:xfrm flipV="1">
            <a:off x="3258355" y="980728"/>
            <a:ext cx="8670293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4A7AC4-3FB7-F704-406C-4E808C048D16}"/>
              </a:ext>
            </a:extLst>
          </p:cNvPr>
          <p:cNvCxnSpPr>
            <a:cxnSpLocks/>
          </p:cNvCxnSpPr>
          <p:nvPr/>
        </p:nvCxnSpPr>
        <p:spPr>
          <a:xfrm>
            <a:off x="3258355" y="4049118"/>
            <a:ext cx="8670293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B1E226-9440-712A-2BC6-E652081C7A32}"/>
              </a:ext>
            </a:extLst>
          </p:cNvPr>
          <p:cNvCxnSpPr>
            <a:cxnSpLocks/>
          </p:cNvCxnSpPr>
          <p:nvPr/>
        </p:nvCxnSpPr>
        <p:spPr>
          <a:xfrm flipV="1">
            <a:off x="2740624" y="980728"/>
            <a:ext cx="3572024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BE5A0B-1324-50DF-3AC8-697D1EA7CC3D}"/>
              </a:ext>
            </a:extLst>
          </p:cNvPr>
          <p:cNvCxnSpPr>
            <a:cxnSpLocks/>
          </p:cNvCxnSpPr>
          <p:nvPr/>
        </p:nvCxnSpPr>
        <p:spPr>
          <a:xfrm>
            <a:off x="2740624" y="4049118"/>
            <a:ext cx="3572024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8D86AF-607A-E2C1-D1E5-F6BF5398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8" y="980728"/>
            <a:ext cx="5616000" cy="56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756C6C-D87B-6342-5BDC-E95AAF46B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8" t="36142" r="25078" b="14975"/>
          <a:stretch/>
        </p:blipFill>
        <p:spPr>
          <a:xfrm>
            <a:off x="291328" y="312441"/>
            <a:ext cx="1885113" cy="186030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872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539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77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9558"/>
            <a:ext cx="11772000" cy="3639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8606"/>
            <a:ext cx="11772000" cy="36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</a:t>
            </a:r>
            <a:r>
              <a:rPr lang="en-GB" sz="4400" dirty="0">
                <a:solidFill>
                  <a:srgbClr val="FF0000"/>
                </a:solidFill>
                <a:latin typeface="Trebuchet MS" panose="020B0603020202020204" pitchFamily="34" charset="0"/>
              </a:rPr>
              <a:t>not</a:t>
            </a: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7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#2: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The image is not the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</p:spTree>
    <p:extLst>
      <p:ext uri="{BB962C8B-B14F-4D97-AF65-F5344CB8AC3E}">
        <p14:creationId xmlns:p14="http://schemas.microsoft.com/office/powerpoint/2010/main" val="39182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925E1-C27F-902E-EA3B-95EF3248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" t="16770" r="2944" b="3092"/>
          <a:stretch/>
        </p:blipFill>
        <p:spPr>
          <a:xfrm>
            <a:off x="2611786" y="360575"/>
            <a:ext cx="6968429" cy="61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21B3D6-8994-3E83-FEFF-DAC0481B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2" y="472209"/>
            <a:ext cx="5913582" cy="5913582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403AE81-680F-744A-418F-40E5024635DC}"/>
              </a:ext>
            </a:extLst>
          </p:cNvPr>
          <p:cNvSpPr/>
          <p:nvPr/>
        </p:nvSpPr>
        <p:spPr>
          <a:xfrm>
            <a:off x="7248088" y="906011"/>
            <a:ext cx="4153620" cy="2248250"/>
          </a:xfrm>
          <a:prstGeom prst="wedgeRoundRectCallout">
            <a:avLst>
              <a:gd name="adj1" fmla="val -97376"/>
              <a:gd name="adj2" fmla="val -18470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Have your phones ready to scan!</a:t>
            </a:r>
          </a:p>
        </p:txBody>
      </p:sp>
    </p:spTree>
    <p:extLst>
      <p:ext uri="{BB962C8B-B14F-4D97-AF65-F5344CB8AC3E}">
        <p14:creationId xmlns:p14="http://schemas.microsoft.com/office/powerpoint/2010/main" val="10604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E1DF6-CA07-077B-DD55-FEEA511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9" t="16770" r="2944" b="3092"/>
          <a:stretch/>
        </p:blipFill>
        <p:spPr>
          <a:xfrm>
            <a:off x="8610094" y="3208985"/>
            <a:ext cx="2922029" cy="2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#3: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Analysing “by eye” is a really bad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D893-236F-823E-73A2-A36DFE90B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8" t="35811" r="25504" b="14160"/>
          <a:stretch/>
        </p:blipFill>
        <p:spPr>
          <a:xfrm>
            <a:off x="3995587" y="1269000"/>
            <a:ext cx="42008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552" y="836632"/>
            <a:ext cx="7669619" cy="5752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D6815-FB17-9B14-D24C-BA6A7C34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8" t="35811" r="25504" b="14160"/>
          <a:stretch/>
        </p:blipFill>
        <p:spPr>
          <a:xfrm>
            <a:off x="156022" y="116632"/>
            <a:ext cx="2660519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" t="-7261" r="1329" b="43619"/>
          <a:stretch/>
        </p:blipFill>
        <p:spPr>
          <a:xfrm>
            <a:off x="0" y="546755"/>
            <a:ext cx="12192000" cy="63112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CF5A54-DF5F-4FAD-879D-46B252EAA34E}"/>
              </a:ext>
            </a:extLst>
          </p:cNvPr>
          <p:cNvSpPr/>
          <p:nvPr/>
        </p:nvSpPr>
        <p:spPr>
          <a:xfrm>
            <a:off x="10092155" y="541456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6B8EA-EE47-4C3D-9057-DF425699AD85}"/>
              </a:ext>
            </a:extLst>
          </p:cNvPr>
          <p:cNvSpPr/>
          <p:nvPr/>
        </p:nvSpPr>
        <p:spPr>
          <a:xfrm>
            <a:off x="7676970" y="642205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E7938C-0283-4C50-8D46-3722BAB90FE0}"/>
              </a:ext>
            </a:extLst>
          </p:cNvPr>
          <p:cNvSpPr/>
          <p:nvPr/>
        </p:nvSpPr>
        <p:spPr>
          <a:xfrm>
            <a:off x="393545" y="689044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01" t="20962" r="523" b="36957"/>
          <a:stretch/>
        </p:blipFill>
        <p:spPr>
          <a:xfrm>
            <a:off x="18551" y="137582"/>
            <a:ext cx="12154898" cy="65828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32350C-2780-4C68-BA7D-CC693851ABE8}"/>
              </a:ext>
            </a:extLst>
          </p:cNvPr>
          <p:cNvSpPr/>
          <p:nvPr/>
        </p:nvSpPr>
        <p:spPr>
          <a:xfrm>
            <a:off x="9272023" y="4300441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46ECD-54BC-4D53-8AEB-74EF5D9B181F}"/>
              </a:ext>
            </a:extLst>
          </p:cNvPr>
          <p:cNvSpPr/>
          <p:nvPr/>
        </p:nvSpPr>
        <p:spPr>
          <a:xfrm>
            <a:off x="156000" y="1330329"/>
            <a:ext cx="1287567" cy="148000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0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0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2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577336" y="1396941"/>
            <a:ext cx="2509514" cy="3281424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2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347806" y="2527740"/>
            <a:ext cx="2509514" cy="170535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6B9CF-A933-45CD-B0D9-D7256F91E57A}"/>
              </a:ext>
            </a:extLst>
          </p:cNvPr>
          <p:cNvSpPr/>
          <p:nvPr/>
        </p:nvSpPr>
        <p:spPr>
          <a:xfrm rot="2028474">
            <a:off x="3086584" y="1530488"/>
            <a:ext cx="2090629" cy="212604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02F43A4-0162-0F3F-A37D-79E46A42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3" name="Picture 2" descr="A picture containing rain&#10;&#10;Description automatically generated">
            <a:extLst>
              <a:ext uri="{FF2B5EF4-FFF2-40B4-BE49-F238E27FC236}">
                <a16:creationId xmlns:a16="http://schemas.microsoft.com/office/drawing/2014/main" id="{A643614E-AED5-337E-0FBB-E1CCD5AA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49280A0-652E-3025-E7BB-41E6AFFD6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E99EAFA-8263-5B72-3401-64B84D77DBD4}"/>
              </a:ext>
            </a:extLst>
          </p:cNvPr>
          <p:cNvGrpSpPr/>
          <p:nvPr/>
        </p:nvGrpSpPr>
        <p:grpSpPr>
          <a:xfrm>
            <a:off x="1116136" y="1653747"/>
            <a:ext cx="10440000" cy="5809304"/>
            <a:chOff x="1520999" y="921276"/>
            <a:chExt cx="10440000" cy="56938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064801-8DC8-EE59-AEF9-BE9262E7F47F}"/>
                </a:ext>
              </a:extLst>
            </p:cNvPr>
            <p:cNvSpPr txBox="1"/>
            <p:nvPr/>
          </p:nvSpPr>
          <p:spPr>
            <a:xfrm>
              <a:off x="1520999" y="921276"/>
              <a:ext cx="10440000" cy="56938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</a:rPr>
                <a:t>Introduction to automated object counting with…</a:t>
              </a:r>
            </a:p>
            <a:p>
              <a:endParaRPr lang="en-GB" sz="2800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u="sng" dirty="0">
                <a:solidFill>
                  <a:schemeClr val="bg1"/>
                </a:solidFill>
              </a:endParaRPr>
            </a:p>
            <a:p>
              <a:endParaRPr lang="en-GB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E6C3F4-B49C-28FF-7FC2-E6E99A139E73}"/>
                </a:ext>
              </a:extLst>
            </p:cNvPr>
            <p:cNvGrpSpPr/>
            <p:nvPr/>
          </p:nvGrpSpPr>
          <p:grpSpPr>
            <a:xfrm>
              <a:off x="8790422" y="2557280"/>
              <a:ext cx="2124000" cy="3182809"/>
              <a:chOff x="8790422" y="2557280"/>
              <a:chExt cx="2124000" cy="318280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47CA39-F04F-3DB3-0D75-421D9384EF6E}"/>
                  </a:ext>
                </a:extLst>
              </p:cNvPr>
              <p:cNvSpPr txBox="1"/>
              <p:nvPr/>
            </p:nvSpPr>
            <p:spPr>
              <a:xfrm>
                <a:off x="8862422" y="4912089"/>
                <a:ext cx="1980000" cy="828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</a:rPr>
                  <a:t>Martin</a:t>
                </a:r>
              </a:p>
              <a:p>
                <a:pPr algn="ctr"/>
                <a:r>
                  <a:rPr lang="en-GB" sz="2000" i="1" dirty="0">
                    <a:solidFill>
                      <a:schemeClr val="bg1"/>
                    </a:solidFill>
                  </a:rPr>
                  <a:t>Central 5, 6 &amp; 7</a:t>
                </a:r>
                <a:endParaRPr lang="en-GB" sz="2000" dirty="0"/>
              </a:p>
            </p:txBody>
          </p:sp>
          <p:pic>
            <p:nvPicPr>
              <p:cNvPr id="13" name="Picture 12" descr="A person smiling at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C9F8097C-1944-FF91-CED7-9A0F857CA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0422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0922771A-E312-B861-C480-FD66468477E9}"/>
                </a:ext>
              </a:extLst>
            </p:cNvPr>
            <p:cNvSpPr/>
            <p:nvPr/>
          </p:nvSpPr>
          <p:spPr>
            <a:xfrm>
              <a:off x="10383757" y="1886646"/>
              <a:ext cx="1260000" cy="1044000"/>
            </a:xfrm>
            <a:prstGeom prst="wedgeRoundRectCallout">
              <a:avLst>
                <a:gd name="adj1" fmla="val -56376"/>
                <a:gd name="adj2" fmla="val 7869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A41E1A-D432-1DF3-62D9-45AA004C0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757" y="1956032"/>
              <a:ext cx="900000" cy="90000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95FD83-6E5A-C1BD-99B1-E446D9361F98}"/>
                </a:ext>
              </a:extLst>
            </p:cNvPr>
            <p:cNvGrpSpPr/>
            <p:nvPr/>
          </p:nvGrpSpPr>
          <p:grpSpPr>
            <a:xfrm>
              <a:off x="5391639" y="2557280"/>
              <a:ext cx="2124000" cy="3182809"/>
              <a:chOff x="5392898" y="2557280"/>
              <a:chExt cx="2124000" cy="318280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402679-7E90-5901-C93C-1E4AD902C733}"/>
                  </a:ext>
                </a:extLst>
              </p:cNvPr>
              <p:cNvSpPr txBox="1"/>
              <p:nvPr/>
            </p:nvSpPr>
            <p:spPr>
              <a:xfrm>
                <a:off x="5464898" y="4912089"/>
                <a:ext cx="1980000" cy="828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</a:rPr>
                  <a:t>Stefania</a:t>
                </a:r>
              </a:p>
              <a:p>
                <a:pPr algn="ctr"/>
                <a:r>
                  <a:rPr lang="en-GB" sz="2000" i="1" dirty="0">
                    <a:solidFill>
                      <a:schemeClr val="bg1"/>
                    </a:solidFill>
                  </a:rPr>
                  <a:t>Stay here!</a:t>
                </a:r>
                <a:endParaRPr lang="en-GB" sz="2000"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6450953-2A33-12E7-FFAE-9830125CF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096" r="2013" b="24413"/>
              <a:stretch/>
            </p:blipFill>
            <p:spPr>
              <a:xfrm>
                <a:off x="5392898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076D2F1-E2AE-E21C-A5AC-B6D2A4B2E9D5}"/>
                </a:ext>
              </a:extLst>
            </p:cNvPr>
            <p:cNvSpPr/>
            <p:nvPr/>
          </p:nvSpPr>
          <p:spPr>
            <a:xfrm>
              <a:off x="7029891" y="1886646"/>
              <a:ext cx="1260000" cy="1044000"/>
            </a:xfrm>
            <a:prstGeom prst="wedgeRoundRectCallout">
              <a:avLst>
                <a:gd name="adj1" fmla="val -54910"/>
                <a:gd name="adj2" fmla="val 8666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C0C1D8-21FC-BE57-08BB-2090F40FC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744" y="1956032"/>
              <a:ext cx="886295" cy="900000"/>
            </a:xfrm>
            <a:prstGeom prst="rect">
              <a:avLst/>
            </a:prstGeom>
            <a:blipFill>
              <a:blip r:embed="rId8"/>
              <a:srcRect/>
              <a:stretch>
                <a:fillRect t="-8000" b="-8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77F6D8-D3BA-5F2C-817A-125381CBBB5B}"/>
                </a:ext>
              </a:extLst>
            </p:cNvPr>
            <p:cNvGrpSpPr/>
            <p:nvPr/>
          </p:nvGrpSpPr>
          <p:grpSpPr>
            <a:xfrm>
              <a:off x="1992857" y="2557280"/>
              <a:ext cx="2124000" cy="3182809"/>
              <a:chOff x="1992857" y="2557280"/>
              <a:chExt cx="2124000" cy="31828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99F926-395F-A607-B409-3A3C20C0692C}"/>
                  </a:ext>
                </a:extLst>
              </p:cNvPr>
              <p:cNvSpPr txBox="1"/>
              <p:nvPr/>
            </p:nvSpPr>
            <p:spPr>
              <a:xfrm>
                <a:off x="2064857" y="4912089"/>
                <a:ext cx="1980000" cy="82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</a:rPr>
                  <a:t>Dale</a:t>
                </a:r>
              </a:p>
              <a:p>
                <a:pPr algn="ctr"/>
                <a:r>
                  <a:rPr lang="en-GB" sz="2000" i="1" dirty="0">
                    <a:solidFill>
                      <a:schemeClr val="bg1"/>
                    </a:solidFill>
                  </a:rPr>
                  <a:t>Central 3 &amp; 4</a:t>
                </a:r>
                <a:endParaRPr lang="en-GB" sz="2000" dirty="0"/>
              </a:p>
            </p:txBody>
          </p:sp>
          <p:pic>
            <p:nvPicPr>
              <p:cNvPr id="24" name="Picture 23" descr="A picture containing human face, person, smile, indoor&#10;&#10;Description automatically generated">
                <a:extLst>
                  <a:ext uri="{FF2B5EF4-FFF2-40B4-BE49-F238E27FC236}">
                    <a16:creationId xmlns:a16="http://schemas.microsoft.com/office/drawing/2014/main" id="{F6853B48-12BC-6FE4-CE69-CE90D9920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2857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3C1E2025-1875-A32F-A63B-6BC855F2D340}"/>
                </a:ext>
              </a:extLst>
            </p:cNvPr>
            <p:cNvSpPr/>
            <p:nvPr/>
          </p:nvSpPr>
          <p:spPr>
            <a:xfrm>
              <a:off x="3587794" y="1886646"/>
              <a:ext cx="1260000" cy="1044000"/>
            </a:xfrm>
            <a:prstGeom prst="wedgeRoundRectCallout">
              <a:avLst>
                <a:gd name="adj1" fmla="val -42448"/>
                <a:gd name="adj2" fmla="val 7958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822D48-DCFD-397C-3A64-987FEC9D0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794" y="1956032"/>
              <a:ext cx="900000" cy="900000"/>
            </a:xfrm>
            <a:prstGeom prst="rect">
              <a:avLst/>
            </a:prstGeom>
            <a:blipFill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9368DCB-9C21-46A0-858D-4829F7B2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06" y="118021"/>
            <a:ext cx="10515600" cy="1325563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Coming up @ 13:00…</a:t>
            </a:r>
          </a:p>
        </p:txBody>
      </p:sp>
    </p:spTree>
    <p:extLst>
      <p:ext uri="{BB962C8B-B14F-4D97-AF65-F5344CB8AC3E}">
        <p14:creationId xmlns:p14="http://schemas.microsoft.com/office/powerpoint/2010/main" val="1655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2231101" y="1621614"/>
            <a:ext cx="7729798" cy="361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Only count round objects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at edge of image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below a certain intensity level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clumps of objects as one</a:t>
            </a:r>
          </a:p>
        </p:txBody>
      </p:sp>
    </p:spTree>
    <p:extLst>
      <p:ext uri="{BB962C8B-B14F-4D97-AF65-F5344CB8AC3E}">
        <p14:creationId xmlns:p14="http://schemas.microsoft.com/office/powerpoint/2010/main" val="40537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1378985" y="2484222"/>
            <a:ext cx="9434030" cy="1889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"Median..."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"radius=2"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setAutoThreshold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IsoData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dark no-reset"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"Convert to Mask"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Analyze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Particles..."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"show=Outlines exclude summarize"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7FD4B-F3B0-0269-42B3-6C9C45160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72" y="583148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157037-EBD2-7C3C-89BC-698628A5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85" y="83663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82C4FA-717C-5150-F2F8-BA057E7D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51" y="209626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9BF792-982E-0FF3-BE8F-2DE2B94E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402" y="2778959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E15494-C9A0-0984-C403-AA699DE9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53" y="3461656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F3C53A-2030-5EFC-770C-6E96AF27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05" y="335589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AFE2F3-6D82-C64B-632D-A7006723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47" y="3676574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B7A01C-80EB-86A5-2C60-B4AD2BEE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59" y="195187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E440A4-C49F-26CB-792E-8DC87691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08" y="370115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1592_2014_BFnmeth3036_MOESM256_ESM">
            <a:hlinkClick r:id="" action="ppaction://media"/>
            <a:extLst>
              <a:ext uri="{FF2B5EF4-FFF2-40B4-BE49-F238E27FC236}">
                <a16:creationId xmlns:a16="http://schemas.microsoft.com/office/drawing/2014/main" id="{687F0569-93A8-444F-847F-5016D377C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7" y="1124147"/>
            <a:ext cx="12130807" cy="4609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F79D4-A810-4852-91FC-CC86B731F3C4}"/>
              </a:ext>
            </a:extLst>
          </p:cNvPr>
          <p:cNvSpPr txBox="1"/>
          <p:nvPr/>
        </p:nvSpPr>
        <p:spPr>
          <a:xfrm>
            <a:off x="8851769" y="6302662"/>
            <a:ext cx="318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DIN"/>
              </a:rPr>
              <a:t>Amat</a:t>
            </a:r>
            <a:r>
              <a:rPr lang="en-GB" dirty="0">
                <a:solidFill>
                  <a:schemeClr val="bg1"/>
                </a:solidFill>
                <a:latin typeface="DIN"/>
              </a:rPr>
              <a:t> </a:t>
            </a:r>
            <a:r>
              <a:rPr lang="en-GB" i="1" dirty="0">
                <a:solidFill>
                  <a:schemeClr val="bg1"/>
                </a:solidFill>
                <a:latin typeface="DIN"/>
              </a:rPr>
              <a:t>et al.</a:t>
            </a:r>
            <a:r>
              <a:rPr lang="en-GB" dirty="0">
                <a:solidFill>
                  <a:schemeClr val="bg1"/>
                </a:solidFill>
                <a:latin typeface="DIN"/>
              </a:rPr>
              <a:t>, Nat Meth, 2014</a:t>
            </a:r>
          </a:p>
        </p:txBody>
      </p:sp>
    </p:spTree>
    <p:extLst>
      <p:ext uri="{BB962C8B-B14F-4D97-AF65-F5344CB8AC3E}">
        <p14:creationId xmlns:p14="http://schemas.microsoft.com/office/powerpoint/2010/main" val="15021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#4: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Image analysis is hard…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458" y="-55279"/>
            <a:ext cx="782450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296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>
                <a:solidFill>
                  <a:schemeClr val="bg1"/>
                </a:solidFill>
              </a:rPr>
              <a:t>“Connect a camera to a computer and have it describe what it sees”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3A5AC-A2D2-64CE-7AF9-2A1C98FA9E68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Marvin Minsky, 1966</a:t>
            </a:r>
          </a:p>
        </p:txBody>
      </p:sp>
    </p:spTree>
    <p:extLst>
      <p:ext uri="{BB962C8B-B14F-4D97-AF65-F5344CB8AC3E}">
        <p14:creationId xmlns:p14="http://schemas.microsoft.com/office/powerpoint/2010/main" val="23283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#5: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Manage your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003961"/>
              </p:ext>
            </p:extLst>
          </p:nvPr>
        </p:nvGraphicFramePr>
        <p:xfrm>
          <a:off x="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51CE8A3C-D54A-D94D-ED10-8987F79CF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1591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4" name="Graphic 3" descr="Crying face outline with solid fill">
            <a:extLst>
              <a:ext uri="{FF2B5EF4-FFF2-40B4-BE49-F238E27FC236}">
                <a16:creationId xmlns:a16="http://schemas.microsoft.com/office/drawing/2014/main" id="{BE6DEF81-D2A8-B1EC-77FF-618379885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000" y="2412000"/>
            <a:ext cx="577126" cy="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4128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3CB4D-B978-EB5A-F1B8-A73DCACA6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0727" y="1850481"/>
            <a:ext cx="4829218" cy="3157200"/>
          </a:xfrm>
          <a:prstGeom prst="rect">
            <a:avLst/>
          </a:prstGeom>
        </p:spPr>
      </p:pic>
      <p:pic>
        <p:nvPicPr>
          <p:cNvPr id="6" name="Graphic 5" descr="Confused face outline with solid fill">
            <a:extLst>
              <a:ext uri="{FF2B5EF4-FFF2-40B4-BE49-F238E27FC236}">
                <a16:creationId xmlns:a16="http://schemas.microsoft.com/office/drawing/2014/main" id="{4E186A47-E784-3B54-ADAE-3FCA5FD5C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0000" y="241200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miling with hearts face with solid fill with solid fill">
            <a:extLst>
              <a:ext uri="{FF2B5EF4-FFF2-40B4-BE49-F238E27FC236}">
                <a16:creationId xmlns:a16="http://schemas.microsoft.com/office/drawing/2014/main" id="{B06C2E45-5DC5-0388-9C1A-C2A4FA09B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261" y="292260"/>
            <a:ext cx="6273478" cy="6273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29872" y="1850318"/>
            <a:ext cx="4830072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F7BBB-4DB5-3FDB-1A2B-68E69E776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61"/>
          <a:stretch/>
        </p:blipFill>
        <p:spPr>
          <a:xfrm>
            <a:off x="69983" y="0"/>
            <a:ext cx="12052035" cy="6858000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BF057F9-DFF0-C177-33FA-DD726A26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223010"/>
            <a:ext cx="2091690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16250"/>
            <a:ext cx="10515600" cy="3986143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#5:</a:t>
            </a:r>
          </a:p>
          <a:p>
            <a:endParaRPr lang="en-GB" sz="4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Manage your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Don’t make assumptions!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Do a pilot experiment!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738A542-2BD8-795E-CA0C-00EC98ECD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756621"/>
              </p:ext>
            </p:extLst>
          </p:nvPr>
        </p:nvGraphicFramePr>
        <p:xfrm>
          <a:off x="7707085" y="355607"/>
          <a:ext cx="4252686" cy="3453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2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#6: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Perfect is the enemy of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4556B-152D-129F-E9FE-E7855651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2B69B-888E-E3DF-EBC5-7AD87978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16509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ebuchet MS" panose="020B0603020202020204" pitchFamily="34" charset="0"/>
              </a:rPr>
              <a:t>When do I know when my image analysis is good enough?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2309D-938E-B566-8388-DC5853D02916}"/>
              </a:ext>
            </a:extLst>
          </p:cNvPr>
          <p:cNvSpPr/>
          <p:nvPr/>
        </p:nvSpPr>
        <p:spPr>
          <a:xfrm>
            <a:off x="3943621" y="1995853"/>
            <a:ext cx="5332265" cy="3754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87D5-3845-90FB-1030-120FB9B9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78181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Everyone makes mistakes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D6AF-1CCE-9B5D-304A-089D593E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4" y="3287775"/>
            <a:ext cx="3696000" cy="27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C4E1B-93D1-4B9D-65E6-B07368A0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61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9057B-4F8F-3B10-D3CF-FF1EADA79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25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B33602-7754-BE48-5350-7F441EEAC215}"/>
              </a:ext>
            </a:extLst>
          </p:cNvPr>
          <p:cNvSpPr/>
          <p:nvPr/>
        </p:nvSpPr>
        <p:spPr>
          <a:xfrm>
            <a:off x="6315959" y="4920792"/>
            <a:ext cx="707010" cy="63159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5FA8A3-B51D-3F14-92AF-B5CA91A8D4E3}"/>
              </a:ext>
            </a:extLst>
          </p:cNvPr>
          <p:cNvSpPr/>
          <p:nvPr/>
        </p:nvSpPr>
        <p:spPr>
          <a:xfrm>
            <a:off x="10297975" y="4920792"/>
            <a:ext cx="707010" cy="631596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D174C-9D9B-4904-304F-61B6E64059AC}"/>
              </a:ext>
            </a:extLst>
          </p:cNvPr>
          <p:cNvSpPr/>
          <p:nvPr/>
        </p:nvSpPr>
        <p:spPr>
          <a:xfrm rot="1478423">
            <a:off x="9763444" y="5516173"/>
            <a:ext cx="1069062" cy="79409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920210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rism 7" r:id="rId3" imgW="6022189" imgH="6089485" progId="Prism7.Document">
                  <p:embed/>
                </p:oleObj>
              </mc:Choice>
              <mc:Fallback>
                <p:oleObj name="Prism 7" r:id="rId3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7829"/>
              </p:ext>
            </p:extLst>
          </p:nvPr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ism 7" r:id="rId5" imgW="6025070" imgH="6090925" progId="Prism7.Document">
                  <p:embed/>
                </p:oleObj>
              </mc:Choice>
              <mc:Fallback>
                <p:oleObj name="Prism 7" r:id="rId5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FAFE2B-FBAA-4AF2-9961-E3A818D7F56D}"/>
              </a:ext>
            </a:extLst>
          </p:cNvPr>
          <p:cNvSpPr txBox="1"/>
          <p:nvPr/>
        </p:nvSpPr>
        <p:spPr>
          <a:xfrm>
            <a:off x="1788815" y="413887"/>
            <a:ext cx="34184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DIN"/>
              </a:rPr>
              <a:t>Pipeline with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D162C-B86A-429D-99B3-F0B89951CAA8}"/>
              </a:ext>
            </a:extLst>
          </p:cNvPr>
          <p:cNvSpPr txBox="1"/>
          <p:nvPr/>
        </p:nvSpPr>
        <p:spPr>
          <a:xfrm>
            <a:off x="7603958" y="413887"/>
            <a:ext cx="404100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DIN"/>
              </a:rPr>
              <a:t>Pipeline with fewer errors</a:t>
            </a:r>
          </a:p>
        </p:txBody>
      </p:sp>
    </p:spTree>
    <p:extLst>
      <p:ext uri="{BB962C8B-B14F-4D97-AF65-F5344CB8AC3E}">
        <p14:creationId xmlns:p14="http://schemas.microsoft.com/office/powerpoint/2010/main" val="8430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#7: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Rubbish In = Rubbish 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E9D3C5-1371-0B6D-EB2D-4C603C93A167}"/>
              </a:ext>
            </a:extLst>
          </p:cNvPr>
          <p:cNvGrpSpPr/>
          <p:nvPr/>
        </p:nvGrpSpPr>
        <p:grpSpPr>
          <a:xfrm>
            <a:off x="864000" y="1688400"/>
            <a:ext cx="10131585" cy="3600000"/>
            <a:chOff x="813600" y="1688400"/>
            <a:chExt cx="10131585" cy="360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600" y="2949791"/>
              <a:ext cx="2384385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Sub-Optimal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cxnSpLocks/>
              <a:stCxn id="4" idx="3"/>
              <a:endCxn id="2" idx="1"/>
            </p:cNvCxnSpPr>
            <p:nvPr/>
          </p:nvCxnSpPr>
          <p:spPr>
            <a:xfrm>
              <a:off x="31979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70715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8A5C70-8D0F-5B73-62D1-199CE5738624}"/>
                </a:ext>
              </a:extLst>
            </p:cNvPr>
            <p:cNvSpPr txBox="1"/>
            <p:nvPr/>
          </p:nvSpPr>
          <p:spPr>
            <a:xfrm>
              <a:off x="46872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Super Cool, State-of-the-Art, Cutting Edge Image Analysis Pipeline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7E31D-7A46-9941-29B0-1549253C295D}"/>
                </a:ext>
              </a:extLst>
            </p:cNvPr>
            <p:cNvSpPr txBox="1"/>
            <p:nvPr/>
          </p:nvSpPr>
          <p:spPr>
            <a:xfrm>
              <a:off x="8560800" y="2949791"/>
              <a:ext cx="2384385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Sub-Optimal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2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4556B-152D-129F-E9FE-E7855651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177E7-4D0F-449D-8C6E-5FEB31EABC4E}"/>
              </a:ext>
            </a:extLst>
          </p:cNvPr>
          <p:cNvSpPr txBox="1"/>
          <p:nvPr/>
        </p:nvSpPr>
        <p:spPr>
          <a:xfrm>
            <a:off x="8032955" y="1748897"/>
            <a:ext cx="228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k Free" panose="03080402000500000000" pitchFamily="66" charset="0"/>
              </a:rPr>
              <a:t>Good Images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7CC79F-8B2F-48D4-A971-0AC5D273C13F}"/>
              </a:ext>
            </a:extLst>
          </p:cNvPr>
          <p:cNvSpPr/>
          <p:nvPr/>
        </p:nvSpPr>
        <p:spPr>
          <a:xfrm>
            <a:off x="3844413" y="5653548"/>
            <a:ext cx="5142271" cy="353962"/>
          </a:xfrm>
          <a:custGeom>
            <a:avLst/>
            <a:gdLst>
              <a:gd name="connsiteX0" fmla="*/ 0 w 5142271"/>
              <a:gd name="connsiteY0" fmla="*/ 353962 h 353962"/>
              <a:gd name="connsiteX1" fmla="*/ 176981 w 5142271"/>
              <a:gd name="connsiteY1" fmla="*/ 334297 h 353962"/>
              <a:gd name="connsiteX2" fmla="*/ 235974 w 5142271"/>
              <a:gd name="connsiteY2" fmla="*/ 304800 h 353962"/>
              <a:gd name="connsiteX3" fmla="*/ 324464 w 5142271"/>
              <a:gd name="connsiteY3" fmla="*/ 294968 h 353962"/>
              <a:gd name="connsiteX4" fmla="*/ 422787 w 5142271"/>
              <a:gd name="connsiteY4" fmla="*/ 275304 h 353962"/>
              <a:gd name="connsiteX5" fmla="*/ 462116 w 5142271"/>
              <a:gd name="connsiteY5" fmla="*/ 265471 h 353962"/>
              <a:gd name="connsiteX6" fmla="*/ 1671484 w 5142271"/>
              <a:gd name="connsiteY6" fmla="*/ 245807 h 353962"/>
              <a:gd name="connsiteX7" fmla="*/ 2546555 w 5142271"/>
              <a:gd name="connsiteY7" fmla="*/ 226142 h 353962"/>
              <a:gd name="connsiteX8" fmla="*/ 2664542 w 5142271"/>
              <a:gd name="connsiteY8" fmla="*/ 206478 h 353962"/>
              <a:gd name="connsiteX9" fmla="*/ 2772697 w 5142271"/>
              <a:gd name="connsiteY9" fmla="*/ 176981 h 353962"/>
              <a:gd name="connsiteX10" fmla="*/ 3008671 w 5142271"/>
              <a:gd name="connsiteY10" fmla="*/ 176981 h 353962"/>
              <a:gd name="connsiteX11" fmla="*/ 3106993 w 5142271"/>
              <a:gd name="connsiteY11" fmla="*/ 157317 h 353962"/>
              <a:gd name="connsiteX12" fmla="*/ 3293806 w 5142271"/>
              <a:gd name="connsiteY12" fmla="*/ 137652 h 353962"/>
              <a:gd name="connsiteX13" fmla="*/ 4316361 w 5142271"/>
              <a:gd name="connsiteY13" fmla="*/ 127820 h 353962"/>
              <a:gd name="connsiteX14" fmla="*/ 4562168 w 5142271"/>
              <a:gd name="connsiteY14" fmla="*/ 108155 h 353962"/>
              <a:gd name="connsiteX15" fmla="*/ 4611329 w 5142271"/>
              <a:gd name="connsiteY15" fmla="*/ 98323 h 353962"/>
              <a:gd name="connsiteX16" fmla="*/ 4699819 w 5142271"/>
              <a:gd name="connsiteY16" fmla="*/ 88491 h 353962"/>
              <a:gd name="connsiteX17" fmla="*/ 4768645 w 5142271"/>
              <a:gd name="connsiteY17" fmla="*/ 78658 h 353962"/>
              <a:gd name="connsiteX18" fmla="*/ 4817806 w 5142271"/>
              <a:gd name="connsiteY18" fmla="*/ 68826 h 353962"/>
              <a:gd name="connsiteX19" fmla="*/ 4916129 w 5142271"/>
              <a:gd name="connsiteY19" fmla="*/ 58994 h 353962"/>
              <a:gd name="connsiteX20" fmla="*/ 4965290 w 5142271"/>
              <a:gd name="connsiteY20" fmla="*/ 49162 h 353962"/>
              <a:gd name="connsiteX21" fmla="*/ 5034116 w 5142271"/>
              <a:gd name="connsiteY21" fmla="*/ 39329 h 353962"/>
              <a:gd name="connsiteX22" fmla="*/ 5063613 w 5142271"/>
              <a:gd name="connsiteY22" fmla="*/ 29497 h 353962"/>
              <a:gd name="connsiteX23" fmla="*/ 5112774 w 5142271"/>
              <a:gd name="connsiteY23" fmla="*/ 19665 h 353962"/>
              <a:gd name="connsiteX24" fmla="*/ 5142271 w 5142271"/>
              <a:gd name="connsiteY24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42271" h="353962">
                <a:moveTo>
                  <a:pt x="0" y="353962"/>
                </a:moveTo>
                <a:cubicBezTo>
                  <a:pt x="5904" y="353372"/>
                  <a:pt x="160873" y="338690"/>
                  <a:pt x="176981" y="334297"/>
                </a:cubicBezTo>
                <a:cubicBezTo>
                  <a:pt x="283758" y="305177"/>
                  <a:pt x="135048" y="321621"/>
                  <a:pt x="235974" y="304800"/>
                </a:cubicBezTo>
                <a:cubicBezTo>
                  <a:pt x="265248" y="299921"/>
                  <a:pt x="295149" y="299597"/>
                  <a:pt x="324464" y="294968"/>
                </a:cubicBezTo>
                <a:cubicBezTo>
                  <a:pt x="357478" y="289755"/>
                  <a:pt x="390362" y="283411"/>
                  <a:pt x="422787" y="275304"/>
                </a:cubicBezTo>
                <a:cubicBezTo>
                  <a:pt x="435897" y="272026"/>
                  <a:pt x="448613" y="265990"/>
                  <a:pt x="462116" y="265471"/>
                </a:cubicBezTo>
                <a:cubicBezTo>
                  <a:pt x="682087" y="257010"/>
                  <a:pt x="1554367" y="247595"/>
                  <a:pt x="1671484" y="245807"/>
                </a:cubicBezTo>
                <a:lnTo>
                  <a:pt x="2546555" y="226142"/>
                </a:lnTo>
                <a:cubicBezTo>
                  <a:pt x="2609957" y="205009"/>
                  <a:pt x="2549286" y="222943"/>
                  <a:pt x="2664542" y="206478"/>
                </a:cubicBezTo>
                <a:cubicBezTo>
                  <a:pt x="2713184" y="199529"/>
                  <a:pt x="2723704" y="193312"/>
                  <a:pt x="2772697" y="176981"/>
                </a:cubicBezTo>
                <a:cubicBezTo>
                  <a:pt x="2895386" y="190613"/>
                  <a:pt x="2856096" y="191512"/>
                  <a:pt x="3008671" y="176981"/>
                </a:cubicBezTo>
                <a:cubicBezTo>
                  <a:pt x="3072984" y="170856"/>
                  <a:pt x="3053752" y="167965"/>
                  <a:pt x="3106993" y="157317"/>
                </a:cubicBezTo>
                <a:cubicBezTo>
                  <a:pt x="3167171" y="145281"/>
                  <a:pt x="3233920" y="138676"/>
                  <a:pt x="3293806" y="137652"/>
                </a:cubicBezTo>
                <a:lnTo>
                  <a:pt x="4316361" y="127820"/>
                </a:lnTo>
                <a:cubicBezTo>
                  <a:pt x="4536600" y="100288"/>
                  <a:pt x="4186567" y="142300"/>
                  <a:pt x="4562168" y="108155"/>
                </a:cubicBezTo>
                <a:cubicBezTo>
                  <a:pt x="4578811" y="106642"/>
                  <a:pt x="4594785" y="100686"/>
                  <a:pt x="4611329" y="98323"/>
                </a:cubicBezTo>
                <a:cubicBezTo>
                  <a:pt x="4640709" y="94126"/>
                  <a:pt x="4670370" y="92172"/>
                  <a:pt x="4699819" y="88491"/>
                </a:cubicBezTo>
                <a:cubicBezTo>
                  <a:pt x="4722815" y="85616"/>
                  <a:pt x="4745785" y="82468"/>
                  <a:pt x="4768645" y="78658"/>
                </a:cubicBezTo>
                <a:cubicBezTo>
                  <a:pt x="4785129" y="75911"/>
                  <a:pt x="4801241" y="71035"/>
                  <a:pt x="4817806" y="68826"/>
                </a:cubicBezTo>
                <a:cubicBezTo>
                  <a:pt x="4850455" y="64473"/>
                  <a:pt x="4883355" y="62271"/>
                  <a:pt x="4916129" y="58994"/>
                </a:cubicBezTo>
                <a:cubicBezTo>
                  <a:pt x="4932516" y="55717"/>
                  <a:pt x="4948806" y="51909"/>
                  <a:pt x="4965290" y="49162"/>
                </a:cubicBezTo>
                <a:cubicBezTo>
                  <a:pt x="4988150" y="45352"/>
                  <a:pt x="5011391" y="43874"/>
                  <a:pt x="5034116" y="39329"/>
                </a:cubicBezTo>
                <a:cubicBezTo>
                  <a:pt x="5044279" y="37296"/>
                  <a:pt x="5053558" y="32011"/>
                  <a:pt x="5063613" y="29497"/>
                </a:cubicBezTo>
                <a:cubicBezTo>
                  <a:pt x="5079826" y="25444"/>
                  <a:pt x="5096387" y="22942"/>
                  <a:pt x="5112774" y="19665"/>
                </a:cubicBezTo>
                <a:lnTo>
                  <a:pt x="5142271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1F23D-DCF8-45A8-ABDA-5C2CA5ECCA6D}"/>
              </a:ext>
            </a:extLst>
          </p:cNvPr>
          <p:cNvSpPr txBox="1"/>
          <p:nvPr/>
        </p:nvSpPr>
        <p:spPr>
          <a:xfrm>
            <a:off x="8224683" y="5051011"/>
            <a:ext cx="298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Ink Free" panose="03080402000500000000" pitchFamily="66" charset="0"/>
              </a:rPr>
              <a:t>Not-so-good Images</a:t>
            </a:r>
          </a:p>
        </p:txBody>
      </p:sp>
    </p:spTree>
    <p:extLst>
      <p:ext uri="{BB962C8B-B14F-4D97-AF65-F5344CB8AC3E}">
        <p14:creationId xmlns:p14="http://schemas.microsoft.com/office/powerpoint/2010/main" val="37267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4E91B-6746-C5F8-8286-80F022F1ACA1}"/>
              </a:ext>
            </a:extLst>
          </p:cNvPr>
          <p:cNvGrpSpPr/>
          <p:nvPr/>
        </p:nvGrpSpPr>
        <p:grpSpPr>
          <a:xfrm>
            <a:off x="863846" y="1686849"/>
            <a:ext cx="10464309" cy="3600000"/>
            <a:chOff x="813330" y="1686849"/>
            <a:chExt cx="10464309" cy="3600000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D699A1C-BD97-BE86-9943-443EB5E9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484" y="1686849"/>
              <a:ext cx="2843401" cy="360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330" y="2948240"/>
              <a:ext cx="2384385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Sub-Optimal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319771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ball&#10;&#10;Description automatically generated">
              <a:extLst>
                <a:ext uri="{FF2B5EF4-FFF2-40B4-BE49-F238E27FC236}">
                  <a16:creationId xmlns:a16="http://schemas.microsoft.com/office/drawing/2014/main" id="{8D2A3347-E56F-18E2-59F1-D90ABED7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654" y="1686849"/>
              <a:ext cx="2716985" cy="3600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730088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38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47C7-ED99-40DF-A2BB-305B8BA0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Trebuchet MS" panose="020B0603020202020204" pitchFamily="34" charset="0"/>
              </a:rPr>
              <a:t>Compulsory Slides 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49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5531E-487C-46C0-462A-6362E67F4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89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#8: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AI is but one of many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5" b="10495"/>
          <a:stretch/>
        </p:blipFill>
        <p:spPr>
          <a:xfrm>
            <a:off x="-884898" y="-55279"/>
            <a:ext cx="783138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586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</a:rPr>
              <a:t>“machines will be capable, within twenty years, of doing any work a man can do”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30AABD2-B33D-5925-4707-28E7DC0CE53C}"/>
              </a:ext>
            </a:extLst>
          </p:cNvPr>
          <p:cNvSpPr/>
          <p:nvPr/>
        </p:nvSpPr>
        <p:spPr>
          <a:xfrm>
            <a:off x="9126417" y="2681654"/>
            <a:ext cx="756138" cy="8792"/>
          </a:xfrm>
          <a:custGeom>
            <a:avLst/>
            <a:gdLst>
              <a:gd name="connsiteX0" fmla="*/ 0 w 756138"/>
              <a:gd name="connsiteY0" fmla="*/ 8792 h 8792"/>
              <a:gd name="connsiteX1" fmla="*/ 756138 w 756138"/>
              <a:gd name="connsiteY1" fmla="*/ 0 h 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6138" h="8792">
                <a:moveTo>
                  <a:pt x="0" y="8792"/>
                </a:moveTo>
                <a:lnTo>
                  <a:pt x="756138" y="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2CB6B-9839-41FC-2956-4CAFA25A9CBB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Herbert Simon, 1965</a:t>
            </a:r>
          </a:p>
        </p:txBody>
      </p:sp>
    </p:spTree>
    <p:extLst>
      <p:ext uri="{BB962C8B-B14F-4D97-AF65-F5344CB8AC3E}">
        <p14:creationId xmlns:p14="http://schemas.microsoft.com/office/powerpoint/2010/main" val="1586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74062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7" r:id="rId3" imgW="6022189" imgH="6089485" progId="Prism7.Document">
                  <p:embed/>
                </p:oleObj>
              </mc:Choice>
              <mc:Fallback>
                <p:oleObj name="Prism 7" r:id="rId3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rism 7" r:id="rId5" imgW="6025070" imgH="6090925" progId="Prism7.Document">
                  <p:embed/>
                </p:oleObj>
              </mc:Choice>
              <mc:Fallback>
                <p:oleObj name="Prism 7" r:id="rId5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F267B1-0D15-4283-9181-46E406B44AA2}"/>
              </a:ext>
            </a:extLst>
          </p:cNvPr>
          <p:cNvSpPr txBox="1"/>
          <p:nvPr/>
        </p:nvSpPr>
        <p:spPr>
          <a:xfrm>
            <a:off x="1465006" y="382588"/>
            <a:ext cx="376575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“Conventional”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F0A5-6615-48D4-B6A9-742A13885F6E}"/>
              </a:ext>
            </a:extLst>
          </p:cNvPr>
          <p:cNvSpPr txBox="1"/>
          <p:nvPr/>
        </p:nvSpPr>
        <p:spPr>
          <a:xfrm>
            <a:off x="7860890" y="382587"/>
            <a:ext cx="355927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AI Pipeline</a:t>
            </a:r>
          </a:p>
        </p:txBody>
      </p:sp>
    </p:spTree>
    <p:extLst>
      <p:ext uri="{BB962C8B-B14F-4D97-AF65-F5344CB8AC3E}">
        <p14:creationId xmlns:p14="http://schemas.microsoft.com/office/powerpoint/2010/main" val="28634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Use the right tool for the right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14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DC8824-8B9C-D00B-EBEF-C34C5129CFE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#10: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Ask For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1BC10-0B67-5EBC-25DB-3166DDD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3" y="1001688"/>
            <a:ext cx="8637313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9C4F3-6AAE-BF5A-FDD0-E354FFDB6605}"/>
              </a:ext>
            </a:extLst>
          </p:cNvPr>
          <p:cNvSpPr txBox="1"/>
          <p:nvPr/>
        </p:nvSpPr>
        <p:spPr>
          <a:xfrm>
            <a:off x="3048786" y="197191"/>
            <a:ext cx="609442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2800" dirty="0"/>
              <a:t>forum.image.sc</a:t>
            </a:r>
          </a:p>
        </p:txBody>
      </p:sp>
    </p:spTree>
    <p:extLst>
      <p:ext uri="{BB962C8B-B14F-4D97-AF65-F5344CB8AC3E}">
        <p14:creationId xmlns:p14="http://schemas.microsoft.com/office/powerpoint/2010/main" val="26581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02F43A4-0162-0F3F-A37D-79E46A42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3" name="Picture 2" descr="A picture containing rain&#10;&#10;Description automatically generated">
            <a:extLst>
              <a:ext uri="{FF2B5EF4-FFF2-40B4-BE49-F238E27FC236}">
                <a16:creationId xmlns:a16="http://schemas.microsoft.com/office/drawing/2014/main" id="{A643614E-AED5-337E-0FBB-E1CCD5AA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49280A0-652E-3025-E7BB-41E6AFFD6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4CDE93-7493-2E76-747A-434730530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0035"/>
            <a:ext cx="9144000" cy="1033408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Thanks for Listening!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E0E2D2-A37E-4D97-898E-4C44823EF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43371"/>
            <a:ext cx="9144000" cy="525544"/>
          </a:xfrm>
          <a:solidFill>
            <a:schemeClr val="tx1">
              <a:alpha val="70000"/>
            </a:schemeClr>
          </a:solidFill>
        </p:spPr>
        <p:txBody>
          <a:bodyPr anchor="b"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david.barry@crick.ac.uk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7915B3-53FD-5502-B28B-DF50E8DC6FE1}"/>
              </a:ext>
            </a:extLst>
          </p:cNvPr>
          <p:cNvGrpSpPr>
            <a:grpSpLocks noChangeAspect="1"/>
          </p:cNvGrpSpPr>
          <p:nvPr/>
        </p:nvGrpSpPr>
        <p:grpSpPr>
          <a:xfrm>
            <a:off x="2125280" y="2734024"/>
            <a:ext cx="8515012" cy="4093428"/>
            <a:chOff x="1520999" y="921276"/>
            <a:chExt cx="10440000" cy="50188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78E50C-A473-8167-BAF1-A5A39AF87477}"/>
                </a:ext>
              </a:extLst>
            </p:cNvPr>
            <p:cNvSpPr txBox="1"/>
            <p:nvPr/>
          </p:nvSpPr>
          <p:spPr>
            <a:xfrm>
              <a:off x="1520999" y="921276"/>
              <a:ext cx="10440000" cy="501882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Introduction to automated object counting with…</a:t>
              </a:r>
            </a:p>
            <a:p>
              <a:endParaRPr lang="en-GB" sz="2000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E45DC6-2A7D-B708-CC4B-1FD726241809}"/>
                </a:ext>
              </a:extLst>
            </p:cNvPr>
            <p:cNvGrpSpPr/>
            <p:nvPr/>
          </p:nvGrpSpPr>
          <p:grpSpPr>
            <a:xfrm>
              <a:off x="8790422" y="2557280"/>
              <a:ext cx="2124000" cy="3071784"/>
              <a:chOff x="8790422" y="2557280"/>
              <a:chExt cx="2124000" cy="30717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73182B-6435-B3EA-8F06-C3A97311711C}"/>
                  </a:ext>
                </a:extLst>
              </p:cNvPr>
              <p:cNvSpPr txBox="1"/>
              <p:nvPr/>
            </p:nvSpPr>
            <p:spPr>
              <a:xfrm>
                <a:off x="8862422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Martin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Central 5, 6 &amp; 7</a:t>
                </a:r>
                <a:endParaRPr lang="en-GB" sz="1600" dirty="0"/>
              </a:p>
            </p:txBody>
          </p:sp>
          <p:pic>
            <p:nvPicPr>
              <p:cNvPr id="41" name="Picture 40" descr="A person smiling at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96BDD009-F402-76FF-A250-7C2743E75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0422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28" name="Speech Bubble: Rectangle with Corners Rounded 27">
              <a:extLst>
                <a:ext uri="{FF2B5EF4-FFF2-40B4-BE49-F238E27FC236}">
                  <a16:creationId xmlns:a16="http://schemas.microsoft.com/office/drawing/2014/main" id="{3D876E37-8E3F-82DC-C92C-3FA3EF43AF65}"/>
                </a:ext>
              </a:extLst>
            </p:cNvPr>
            <p:cNvSpPr/>
            <p:nvPr/>
          </p:nvSpPr>
          <p:spPr>
            <a:xfrm>
              <a:off x="10383757" y="1886646"/>
              <a:ext cx="1260000" cy="1044000"/>
            </a:xfrm>
            <a:prstGeom prst="wedgeRoundRectCallout">
              <a:avLst>
                <a:gd name="adj1" fmla="val -56376"/>
                <a:gd name="adj2" fmla="val 7869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ADEFF9-7931-768F-9CF1-65F314777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757" y="1956032"/>
              <a:ext cx="900000" cy="90000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1B0AA3-12AB-7C26-B99A-88BEF69535DE}"/>
                </a:ext>
              </a:extLst>
            </p:cNvPr>
            <p:cNvGrpSpPr/>
            <p:nvPr/>
          </p:nvGrpSpPr>
          <p:grpSpPr>
            <a:xfrm>
              <a:off x="5391639" y="2557280"/>
              <a:ext cx="2124000" cy="3071784"/>
              <a:chOff x="5392898" y="2557280"/>
              <a:chExt cx="2124000" cy="307178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EA0F59-D649-FA0E-A356-366B40F38654}"/>
                  </a:ext>
                </a:extLst>
              </p:cNvPr>
              <p:cNvSpPr txBox="1"/>
              <p:nvPr/>
            </p:nvSpPr>
            <p:spPr>
              <a:xfrm>
                <a:off x="5464898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Stefania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Stay here!</a:t>
                </a:r>
                <a:endParaRPr lang="en-GB" sz="1600" dirty="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2C432FC-189A-FAD3-77BF-30F1E8242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096" r="2013" b="24413"/>
              <a:stretch/>
            </p:blipFill>
            <p:spPr>
              <a:xfrm>
                <a:off x="5392898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F2556AB6-AB22-93EA-0EC3-12A7E8D75D44}"/>
                </a:ext>
              </a:extLst>
            </p:cNvPr>
            <p:cNvSpPr/>
            <p:nvPr/>
          </p:nvSpPr>
          <p:spPr>
            <a:xfrm>
              <a:off x="7029891" y="1886646"/>
              <a:ext cx="1260000" cy="1044000"/>
            </a:xfrm>
            <a:prstGeom prst="wedgeRoundRectCallout">
              <a:avLst>
                <a:gd name="adj1" fmla="val -54910"/>
                <a:gd name="adj2" fmla="val 8666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5ADBA7-2F47-1BB6-0B39-F1E63273F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744" y="1956032"/>
              <a:ext cx="886295" cy="900000"/>
            </a:xfrm>
            <a:prstGeom prst="rect">
              <a:avLst/>
            </a:prstGeom>
            <a:blipFill>
              <a:blip r:embed="rId8"/>
              <a:srcRect/>
              <a:stretch>
                <a:fillRect t="-8000" b="-8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1035DF8-CF37-046F-E22E-246913E65F77}"/>
                </a:ext>
              </a:extLst>
            </p:cNvPr>
            <p:cNvGrpSpPr/>
            <p:nvPr/>
          </p:nvGrpSpPr>
          <p:grpSpPr>
            <a:xfrm>
              <a:off x="1992857" y="2557280"/>
              <a:ext cx="2124000" cy="3071784"/>
              <a:chOff x="1992857" y="2557280"/>
              <a:chExt cx="2124000" cy="307178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518D82-991D-5C03-C2C2-99214DAB886C}"/>
                  </a:ext>
                </a:extLst>
              </p:cNvPr>
              <p:cNvSpPr txBox="1"/>
              <p:nvPr/>
            </p:nvSpPr>
            <p:spPr>
              <a:xfrm>
                <a:off x="2064857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Dale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Central 3 &amp; 4</a:t>
                </a:r>
                <a:endParaRPr lang="en-GB" sz="1600" dirty="0"/>
              </a:p>
            </p:txBody>
          </p:sp>
          <p:pic>
            <p:nvPicPr>
              <p:cNvPr id="37" name="Picture 36" descr="A picture containing human face, person, smile, indoor&#10;&#10;Description automatically generated">
                <a:extLst>
                  <a:ext uri="{FF2B5EF4-FFF2-40B4-BE49-F238E27FC236}">
                    <a16:creationId xmlns:a16="http://schemas.microsoft.com/office/drawing/2014/main" id="{24DD53EE-7ED1-4CD2-4C4C-73077381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2857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34" name="Speech Bubble: Rectangle with Corners Rounded 33">
              <a:extLst>
                <a:ext uri="{FF2B5EF4-FFF2-40B4-BE49-F238E27FC236}">
                  <a16:creationId xmlns:a16="http://schemas.microsoft.com/office/drawing/2014/main" id="{638A71A2-1B1E-0EE1-38F2-5320F01659D5}"/>
                </a:ext>
              </a:extLst>
            </p:cNvPr>
            <p:cNvSpPr/>
            <p:nvPr/>
          </p:nvSpPr>
          <p:spPr>
            <a:xfrm>
              <a:off x="3587794" y="1886646"/>
              <a:ext cx="1260000" cy="1044000"/>
            </a:xfrm>
            <a:prstGeom prst="wedgeRoundRectCallout">
              <a:avLst>
                <a:gd name="adj1" fmla="val -42448"/>
                <a:gd name="adj2" fmla="val 7958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CAB962-7F88-5FAD-C39F-10746D930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794" y="1956032"/>
              <a:ext cx="900000" cy="900000"/>
            </a:xfrm>
            <a:prstGeom prst="rect">
              <a:avLst/>
            </a:prstGeom>
            <a:blipFill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2" name="Picture 4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CC54069D-29FE-EB70-9693-263A3CA259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9" y="267093"/>
            <a:ext cx="1674346" cy="182521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A3860BF-3912-A1EB-890E-EB03A915A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2111" y="267093"/>
            <a:ext cx="1656000" cy="54949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5D7462-A0A2-EEA0-3F4D-1AED3A131BA9}"/>
              </a:ext>
            </a:extLst>
          </p:cNvPr>
          <p:cNvSpPr txBox="1"/>
          <p:nvPr/>
        </p:nvSpPr>
        <p:spPr>
          <a:xfrm>
            <a:off x="10252111" y="873227"/>
            <a:ext cx="165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ata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nalysis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M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icroscopy</a:t>
            </a:r>
          </a:p>
        </p:txBody>
      </p:sp>
    </p:spTree>
    <p:extLst>
      <p:ext uri="{BB962C8B-B14F-4D97-AF65-F5344CB8AC3E}">
        <p14:creationId xmlns:p14="http://schemas.microsoft.com/office/powerpoint/2010/main" val="235379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02F43A4-0162-0F3F-A37D-79E46A42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3" name="Picture 2" descr="A picture containing rain&#10;&#10;Description automatically generated">
            <a:extLst>
              <a:ext uri="{FF2B5EF4-FFF2-40B4-BE49-F238E27FC236}">
                <a16:creationId xmlns:a16="http://schemas.microsoft.com/office/drawing/2014/main" id="{A643614E-AED5-337E-0FBB-E1CCD5AA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49280A0-652E-3025-E7BB-41E6AFFD6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pic>
        <p:nvPicPr>
          <p:cNvPr id="42" name="Picture 4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CC54069D-29FE-EB70-9693-263A3CA25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9" y="267093"/>
            <a:ext cx="1674346" cy="182521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A3860BF-3912-A1EB-890E-EB03A915A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2111" y="267093"/>
            <a:ext cx="1656000" cy="54949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35D7462-A0A2-EEA0-3F4D-1AED3A131BA9}"/>
              </a:ext>
            </a:extLst>
          </p:cNvPr>
          <p:cNvSpPr txBox="1"/>
          <p:nvPr/>
        </p:nvSpPr>
        <p:spPr>
          <a:xfrm>
            <a:off x="10252111" y="873227"/>
            <a:ext cx="165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ata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nalysis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</a:p>
          <a:p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M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icroscopy</a:t>
            </a: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5FFE359-7027-482D-BA39-633FA80E3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0" y="181363"/>
            <a:ext cx="2772000" cy="2772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D1983-0999-F4F5-AD40-97B148D3F8EC}"/>
              </a:ext>
            </a:extLst>
          </p:cNvPr>
          <p:cNvGrpSpPr>
            <a:grpSpLocks noChangeAspect="1"/>
          </p:cNvGrpSpPr>
          <p:nvPr/>
        </p:nvGrpSpPr>
        <p:grpSpPr>
          <a:xfrm>
            <a:off x="2125280" y="3198473"/>
            <a:ext cx="8515012" cy="3672000"/>
            <a:chOff x="1520999" y="1312768"/>
            <a:chExt cx="10440000" cy="45021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C10C8F-53B5-35BF-436C-027D0193B43E}"/>
                </a:ext>
              </a:extLst>
            </p:cNvPr>
            <p:cNvSpPr txBox="1"/>
            <p:nvPr/>
          </p:nvSpPr>
          <p:spPr>
            <a:xfrm>
              <a:off x="1520999" y="1312768"/>
              <a:ext cx="10440000" cy="450212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Introduction to automated object counting with…</a:t>
              </a:r>
            </a:p>
            <a:p>
              <a:endParaRPr lang="en-GB" sz="2000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u="sng" dirty="0">
                <a:solidFill>
                  <a:schemeClr val="bg1"/>
                </a:solidFill>
              </a:endParaRPr>
            </a:p>
            <a:p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74148F-1537-2625-A00D-6FCAD1834CAD}"/>
                </a:ext>
              </a:extLst>
            </p:cNvPr>
            <p:cNvGrpSpPr/>
            <p:nvPr/>
          </p:nvGrpSpPr>
          <p:grpSpPr>
            <a:xfrm>
              <a:off x="8790422" y="2557280"/>
              <a:ext cx="2124000" cy="3071784"/>
              <a:chOff x="8790422" y="2557280"/>
              <a:chExt cx="2124000" cy="307178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16E908-0141-A5BE-C2E1-08AA73BAE05E}"/>
                  </a:ext>
                </a:extLst>
              </p:cNvPr>
              <p:cNvSpPr txBox="1"/>
              <p:nvPr/>
            </p:nvSpPr>
            <p:spPr>
              <a:xfrm>
                <a:off x="8862422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Martin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Central 5, 6 &amp; 7</a:t>
                </a:r>
                <a:endParaRPr lang="en-GB" sz="1600" dirty="0"/>
              </a:p>
            </p:txBody>
          </p:sp>
          <p:pic>
            <p:nvPicPr>
              <p:cNvPr id="48" name="Picture 47" descr="A person smiling at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A22A761B-B8D0-53A1-190C-187DAE420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0422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517B6F2B-F35A-63E5-EF92-19B3229FC67B}"/>
                </a:ext>
              </a:extLst>
            </p:cNvPr>
            <p:cNvSpPr/>
            <p:nvPr/>
          </p:nvSpPr>
          <p:spPr>
            <a:xfrm>
              <a:off x="10383757" y="1886646"/>
              <a:ext cx="1260000" cy="1044000"/>
            </a:xfrm>
            <a:prstGeom prst="wedgeRoundRectCallout">
              <a:avLst>
                <a:gd name="adj1" fmla="val -56376"/>
                <a:gd name="adj2" fmla="val 7869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997813-6FDB-5916-D1D9-5BE6FEB13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757" y="1956032"/>
              <a:ext cx="900000" cy="900000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544C27-0081-AE6A-A696-7B6B60D7EAB1}"/>
                </a:ext>
              </a:extLst>
            </p:cNvPr>
            <p:cNvGrpSpPr/>
            <p:nvPr/>
          </p:nvGrpSpPr>
          <p:grpSpPr>
            <a:xfrm>
              <a:off x="5391639" y="2557280"/>
              <a:ext cx="2124000" cy="3071784"/>
              <a:chOff x="5392898" y="2557280"/>
              <a:chExt cx="2124000" cy="307178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695843-28D4-8183-07D8-D7887125DE49}"/>
                  </a:ext>
                </a:extLst>
              </p:cNvPr>
              <p:cNvSpPr txBox="1"/>
              <p:nvPr/>
            </p:nvSpPr>
            <p:spPr>
              <a:xfrm>
                <a:off x="5464898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Stefania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Stay here!</a:t>
                </a:r>
                <a:endParaRPr lang="en-GB" sz="1600" dirty="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C707E41-0B87-31F4-00E8-2C10612AA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2096" r="2013" b="24413"/>
              <a:stretch/>
            </p:blipFill>
            <p:spPr>
              <a:xfrm>
                <a:off x="5392898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78A68AAA-FDC8-400F-FD86-5D6D2D0EC7E0}"/>
                </a:ext>
              </a:extLst>
            </p:cNvPr>
            <p:cNvSpPr/>
            <p:nvPr/>
          </p:nvSpPr>
          <p:spPr>
            <a:xfrm>
              <a:off x="7029891" y="1886646"/>
              <a:ext cx="1260000" cy="1044000"/>
            </a:xfrm>
            <a:prstGeom prst="wedgeRoundRectCallout">
              <a:avLst>
                <a:gd name="adj1" fmla="val -54910"/>
                <a:gd name="adj2" fmla="val 8666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1F84CF-5560-9660-DE3D-687782585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744" y="1956032"/>
              <a:ext cx="886295" cy="900000"/>
            </a:xfrm>
            <a:prstGeom prst="rect">
              <a:avLst/>
            </a:prstGeom>
            <a:blipFill>
              <a:blip r:embed="rId12"/>
              <a:srcRect/>
              <a:stretch>
                <a:fillRect t="-8000" b="-8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3BCADA-B7CE-4CC1-F23C-208B5D680312}"/>
                </a:ext>
              </a:extLst>
            </p:cNvPr>
            <p:cNvGrpSpPr/>
            <p:nvPr/>
          </p:nvGrpSpPr>
          <p:grpSpPr>
            <a:xfrm>
              <a:off x="1992857" y="2557280"/>
              <a:ext cx="2124000" cy="3071784"/>
              <a:chOff x="1992857" y="2557280"/>
              <a:chExt cx="2124000" cy="307178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36D9FE-3837-3A23-BFC5-43B4737C46AD}"/>
                  </a:ext>
                </a:extLst>
              </p:cNvPr>
              <p:cNvSpPr txBox="1"/>
              <p:nvPr/>
            </p:nvSpPr>
            <p:spPr>
              <a:xfrm>
                <a:off x="2064857" y="4912089"/>
                <a:ext cx="1980001" cy="71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</a:rPr>
                  <a:t>Dale</a:t>
                </a:r>
              </a:p>
              <a:p>
                <a:pPr algn="ctr"/>
                <a:r>
                  <a:rPr lang="en-GB" sz="1600" i="1" dirty="0">
                    <a:solidFill>
                      <a:schemeClr val="bg1"/>
                    </a:solidFill>
                  </a:rPr>
                  <a:t>Central 3 &amp; 4</a:t>
                </a:r>
                <a:endParaRPr lang="en-GB" sz="1600" dirty="0"/>
              </a:p>
            </p:txBody>
          </p:sp>
          <p:pic>
            <p:nvPicPr>
              <p:cNvPr id="24" name="Picture 23" descr="A picture containing human face, person, smile, indoor&#10;&#10;Description automatically generated">
                <a:extLst>
                  <a:ext uri="{FF2B5EF4-FFF2-40B4-BE49-F238E27FC236}">
                    <a16:creationId xmlns:a16="http://schemas.microsoft.com/office/drawing/2014/main" id="{96401DD9-7D57-D562-BCF9-06DADF2F5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2857" y="2557280"/>
                <a:ext cx="2124000" cy="2124000"/>
              </a:xfrm>
              <a:prstGeom prst="rect">
                <a:avLst/>
              </a:prstGeom>
            </p:spPr>
          </p:pic>
        </p:grp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5EF7A5BE-8B5A-94CB-3D6E-02ADEEF537C2}"/>
                </a:ext>
              </a:extLst>
            </p:cNvPr>
            <p:cNvSpPr/>
            <p:nvPr/>
          </p:nvSpPr>
          <p:spPr>
            <a:xfrm>
              <a:off x="3587794" y="1886646"/>
              <a:ext cx="1260000" cy="1044000"/>
            </a:xfrm>
            <a:prstGeom prst="wedgeRoundRectCallout">
              <a:avLst>
                <a:gd name="adj1" fmla="val -42448"/>
                <a:gd name="adj2" fmla="val 7958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68AE7D-9A1B-01A1-8C7A-1526050302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794" y="1956032"/>
              <a:ext cx="900000" cy="900000"/>
            </a:xfrm>
            <a:prstGeom prst="rect">
              <a:avLst/>
            </a:prstGeom>
            <a:blipFill>
              <a:blip r:embed="rId1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62462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C6DAE-77E6-4E6A-87B7-75C57A68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84" y="0"/>
            <a:ext cx="21519638" cy="115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72DCE1-99D5-98C1-0E5C-5044C1FB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671" t="27707" r="69116" b="68736"/>
          <a:stretch/>
        </p:blipFill>
        <p:spPr>
          <a:xfrm>
            <a:off x="3093396" y="2315182"/>
            <a:ext cx="3093395" cy="4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3" ma:contentTypeDescription="Create a new document." ma:contentTypeScope="" ma:versionID="b41ca9f92538222540e61b434189b548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29ce1045937f154bbf0b83a3f3814ad9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C2B660-2B9D-49D3-B609-E4A64C4846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D1FEA-833D-413C-BFE4-AF2D6A7FB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971265-A0A3-4571-8165-59C2C69CFA33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a61d47b0-7a6c-49f4-a061-b9722a827a17"/>
    <ds:schemaRef ds:uri="http://schemas.microsoft.com/office/infopath/2007/PartnerControls"/>
    <ds:schemaRef ds:uri="4136f959-f205-419e-ba08-4585a0771dd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688</Words>
  <Application>Microsoft Office PowerPoint</Application>
  <PresentationFormat>Widescreen</PresentationFormat>
  <Paragraphs>179</Paragraphs>
  <Slides>58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DIN</vt:lpstr>
      <vt:lpstr>Ink Free</vt:lpstr>
      <vt:lpstr>Trebuchet MS</vt:lpstr>
      <vt:lpstr>Office Theme</vt:lpstr>
      <vt:lpstr>Prism 7</vt:lpstr>
      <vt:lpstr>Seeing Is Not Believing</vt:lpstr>
      <vt:lpstr>PowerPoint Presentation</vt:lpstr>
      <vt:lpstr>Coming up @ 13:00…</vt:lpstr>
      <vt:lpstr>PowerPoint Presentation</vt:lpstr>
      <vt:lpstr>PowerPoint Presentation</vt:lpstr>
      <vt:lpstr>PowerPoint Presentation</vt:lpstr>
      <vt:lpstr>PowerPoint Presentation</vt:lpstr>
      <vt:lpstr>Rule #1:  Seeing is believing</vt:lpstr>
      <vt:lpstr>Rule #1:  Seeing is believing?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#1:  Seeing is believing?</vt:lpstr>
      <vt:lpstr>Rule #1:  Seeing is not believing</vt:lpstr>
      <vt:lpstr>Rule #2:  The image is not the result</vt:lpstr>
      <vt:lpstr>PowerPoint Presentation</vt:lpstr>
      <vt:lpstr>PowerPoint Presentation</vt:lpstr>
      <vt:lpstr>PowerPoint Presentation</vt:lpstr>
      <vt:lpstr>Rule #3:  Analysing “by eye” is a really bad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#4:  Image analysis is hard…</vt:lpstr>
      <vt:lpstr>PowerPoint Presentation</vt:lpstr>
      <vt:lpstr>Rule #5:  Manage your expectations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#6:  Perfect is the enemy of good</vt:lpstr>
      <vt:lpstr>When do I know when my image analysis is good enough?</vt:lpstr>
      <vt:lpstr>Everyone makes mistakes</vt:lpstr>
      <vt:lpstr>PowerPoint Presentation</vt:lpstr>
      <vt:lpstr>Rule #7:  Rubbish In = Rubbish Out</vt:lpstr>
      <vt:lpstr>PowerPoint Presentation</vt:lpstr>
      <vt:lpstr>PowerPoint Presentation</vt:lpstr>
      <vt:lpstr>PowerPoint Presentation</vt:lpstr>
      <vt:lpstr>Compulsory Slides on Machine Learning</vt:lpstr>
      <vt:lpstr>Rule #8:  AI is but one of many tools</vt:lpstr>
      <vt:lpstr>PowerPoint Presentation</vt:lpstr>
      <vt:lpstr>PowerPoint Presentation</vt:lpstr>
      <vt:lpstr>Rule #9:  Use the right tool for the right job</vt:lpstr>
      <vt:lpstr>PowerPoint Presentation</vt:lpstr>
      <vt:lpstr>Rule #10:  Ask For Help!</vt:lpstr>
      <vt:lpstr>PowerPoint Presentation</vt:lpstr>
      <vt:lpstr>Thanks for Listening!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Barry</dc:creator>
  <cp:lastModifiedBy>David Barry</cp:lastModifiedBy>
  <cp:revision>9</cp:revision>
  <dcterms:created xsi:type="dcterms:W3CDTF">2022-08-22T14:38:55Z</dcterms:created>
  <dcterms:modified xsi:type="dcterms:W3CDTF">2023-07-03T23:25:36Z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